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4" r:id="rId3"/>
    <p:sldId id="258" r:id="rId4"/>
    <p:sldId id="259" r:id="rId5"/>
    <p:sldId id="260" r:id="rId6"/>
    <p:sldId id="262" r:id="rId7"/>
    <p:sldId id="261" r:id="rId8"/>
    <p:sldId id="289" r:id="rId9"/>
    <p:sldId id="265" r:id="rId10"/>
    <p:sldId id="266" r:id="rId11"/>
    <p:sldId id="267" r:id="rId12"/>
    <p:sldId id="270" r:id="rId13"/>
    <p:sldId id="269" r:id="rId14"/>
    <p:sldId id="290" r:id="rId15"/>
    <p:sldId id="271" r:id="rId16"/>
    <p:sldId id="272" r:id="rId17"/>
    <p:sldId id="273" r:id="rId18"/>
    <p:sldId id="274" r:id="rId19"/>
    <p:sldId id="291" r:id="rId20"/>
    <p:sldId id="275" r:id="rId21"/>
    <p:sldId id="292" r:id="rId22"/>
    <p:sldId id="276" r:id="rId23"/>
    <p:sldId id="293" r:id="rId24"/>
    <p:sldId id="277" r:id="rId25"/>
    <p:sldId id="296" r:id="rId26"/>
    <p:sldId id="278" r:id="rId27"/>
    <p:sldId id="263" r:id="rId28"/>
    <p:sldId id="279" r:id="rId29"/>
    <p:sldId id="298" r:id="rId30"/>
    <p:sldId id="280" r:id="rId31"/>
    <p:sldId id="297" r:id="rId32"/>
    <p:sldId id="281" r:id="rId33"/>
    <p:sldId id="295" r:id="rId34"/>
    <p:sldId id="268" r:id="rId35"/>
    <p:sldId id="282" r:id="rId36"/>
    <p:sldId id="288" r:id="rId37"/>
    <p:sldId id="284" r:id="rId38"/>
    <p:sldId id="285" r:id="rId39"/>
    <p:sldId id="28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 -Pawk" initials="V-" lastIdx="1" clrIdx="0">
    <p:extLst>
      <p:ext uri="{19B8F6BF-5375-455C-9EA6-DF929625EA0E}">
        <p15:presenceInfo xmlns:p15="http://schemas.microsoft.com/office/powerpoint/2012/main" userId="80bf1f658976ab7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6" d="100"/>
          <a:sy n="86" d="100"/>
        </p:scale>
        <p:origin x="39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AB8CDB-DEE6-4E4B-BFD9-D64AB75DFF4A}" type="doc">
      <dgm:prSet loTypeId="urn:microsoft.com/office/officeart/2005/8/layout/hProcess10" loCatId="process" qsTypeId="urn:microsoft.com/office/officeart/2005/8/quickstyle/simple2" qsCatId="simple" csTypeId="urn:microsoft.com/office/officeart/2005/8/colors/accent0_2" csCatId="mainScheme" phldr="1"/>
      <dgm:spPr/>
    </dgm:pt>
    <dgm:pt modelId="{6017F7BF-66ED-48EA-B34A-09B8E9884223}">
      <dgm:prSet phldrT="[Text]" custT="1"/>
      <dgm:spPr/>
      <dgm:t>
        <a:bodyPr/>
        <a:lstStyle/>
        <a:p>
          <a:r>
            <a:rPr lang="en-IN" sz="2200" b="0" u="none" baseline="0" dirty="0">
              <a:solidFill>
                <a:schemeClr val="tx1">
                  <a:lumMod val="85000"/>
                  <a:lumOff val="15000"/>
                </a:schemeClr>
              </a:solidFill>
              <a:latin typeface="Calibri" panose="020F0502020204030204" pitchFamily="34" charset="0"/>
            </a:rPr>
            <a:t>Scanned Images.</a:t>
          </a:r>
        </a:p>
      </dgm:t>
    </dgm:pt>
    <dgm:pt modelId="{040032F4-D67B-4D59-95F4-AFCCA7A20C71}" type="parTrans" cxnId="{1BCA4219-1EB2-4BAB-B1E4-96C952FE86DE}">
      <dgm:prSet/>
      <dgm:spPr/>
      <dgm:t>
        <a:bodyPr/>
        <a:lstStyle/>
        <a:p>
          <a:endParaRPr lang="en-IN"/>
        </a:p>
      </dgm:t>
    </dgm:pt>
    <dgm:pt modelId="{59D69CD2-A28C-44B9-AB97-F814F6B71E7A}" type="sibTrans" cxnId="{1BCA4219-1EB2-4BAB-B1E4-96C952FE86DE}">
      <dgm:prSet/>
      <dgm:spPr>
        <a:solidFill>
          <a:schemeClr val="tx1">
            <a:lumMod val="95000"/>
            <a:lumOff val="5000"/>
          </a:schemeClr>
        </a:solidFill>
      </dgm:spPr>
      <dgm:t>
        <a:bodyPr/>
        <a:lstStyle/>
        <a:p>
          <a:endParaRPr lang="en-IN"/>
        </a:p>
      </dgm:t>
    </dgm:pt>
    <dgm:pt modelId="{CB30A8DE-01DD-4492-A149-73CDC8218429}">
      <dgm:prSet phldrT="[Text]" custT="1"/>
      <dgm:spPr/>
      <dgm:t>
        <a:bodyPr/>
        <a:lstStyle/>
        <a:p>
          <a:r>
            <a:rPr lang="en-IN" sz="2200" dirty="0">
              <a:solidFill>
                <a:schemeClr val="tx1">
                  <a:lumMod val="85000"/>
                  <a:lumOff val="15000"/>
                </a:schemeClr>
              </a:solidFill>
              <a:latin typeface="Calibri" panose="020F0502020204030204" pitchFamily="34" charset="0"/>
              <a:cs typeface="Calibri" panose="020F0502020204030204" pitchFamily="34" charset="0"/>
            </a:rPr>
            <a:t>Outputs a Excel file</a:t>
          </a:r>
          <a:r>
            <a:rPr lang="en-IN" sz="2200" dirty="0">
              <a:latin typeface="Calibri" panose="020F0502020204030204" pitchFamily="34" charset="0"/>
              <a:cs typeface="Calibri" panose="020F0502020204030204" pitchFamily="34" charset="0"/>
            </a:rPr>
            <a:t>.</a:t>
          </a:r>
        </a:p>
      </dgm:t>
    </dgm:pt>
    <dgm:pt modelId="{114EA563-49DD-4386-8A01-922E54F8E446}" type="parTrans" cxnId="{4049F4E9-7D2F-4484-95B6-B4AAE3582967}">
      <dgm:prSet/>
      <dgm:spPr/>
      <dgm:t>
        <a:bodyPr/>
        <a:lstStyle/>
        <a:p>
          <a:endParaRPr lang="en-IN"/>
        </a:p>
      </dgm:t>
    </dgm:pt>
    <dgm:pt modelId="{BB89BEDB-6E93-45CD-98D6-3DD6C7EA22DA}" type="sibTrans" cxnId="{4049F4E9-7D2F-4484-95B6-B4AAE3582967}">
      <dgm:prSet/>
      <dgm:spPr/>
      <dgm:t>
        <a:bodyPr/>
        <a:lstStyle/>
        <a:p>
          <a:endParaRPr lang="en-IN"/>
        </a:p>
      </dgm:t>
    </dgm:pt>
    <dgm:pt modelId="{DDB1F977-ACEA-4B87-A861-774FAA970BB5}">
      <dgm:prSet phldrT="[Text]" custT="1"/>
      <dgm:spPr/>
      <dgm:t>
        <a:bodyPr/>
        <a:lstStyle/>
        <a:p>
          <a:r>
            <a:rPr lang="en-IN" sz="2200" dirty="0">
              <a:solidFill>
                <a:schemeClr val="tx1">
                  <a:lumMod val="85000"/>
                  <a:lumOff val="15000"/>
                </a:schemeClr>
              </a:solidFill>
              <a:latin typeface="Calibri" panose="020F0502020204030204" pitchFamily="34" charset="0"/>
              <a:cs typeface="Calibri" panose="020F0502020204030204" pitchFamily="34" charset="0"/>
            </a:rPr>
            <a:t>One Tap Updater.</a:t>
          </a:r>
          <a:endParaRPr lang="en-IN" sz="2400" dirty="0">
            <a:solidFill>
              <a:schemeClr val="tx1">
                <a:lumMod val="85000"/>
                <a:lumOff val="15000"/>
              </a:schemeClr>
            </a:solidFill>
            <a:latin typeface="Calibri" panose="020F0502020204030204" pitchFamily="34" charset="0"/>
            <a:cs typeface="Calibri" panose="020F0502020204030204" pitchFamily="34" charset="0"/>
          </a:endParaRPr>
        </a:p>
      </dgm:t>
    </dgm:pt>
    <dgm:pt modelId="{AA8A9D69-D47B-4683-A863-EEB1F8AFE665}" type="sibTrans" cxnId="{843458FC-42D0-4F17-9CCC-BD86A3111E52}">
      <dgm:prSet/>
      <dgm:spPr>
        <a:solidFill>
          <a:schemeClr val="tx1">
            <a:lumMod val="95000"/>
            <a:lumOff val="5000"/>
          </a:schemeClr>
        </a:solidFill>
      </dgm:spPr>
      <dgm:t>
        <a:bodyPr/>
        <a:lstStyle/>
        <a:p>
          <a:endParaRPr lang="en-IN"/>
        </a:p>
      </dgm:t>
    </dgm:pt>
    <dgm:pt modelId="{6EE320B6-6046-4EE4-97A9-D7AAAECC4A37}" type="parTrans" cxnId="{843458FC-42D0-4F17-9CCC-BD86A3111E52}">
      <dgm:prSet/>
      <dgm:spPr/>
      <dgm:t>
        <a:bodyPr/>
        <a:lstStyle/>
        <a:p>
          <a:endParaRPr lang="en-IN"/>
        </a:p>
      </dgm:t>
    </dgm:pt>
    <dgm:pt modelId="{27BD6C12-9E60-49DE-B317-C6BB35AAAF8D}" type="pres">
      <dgm:prSet presAssocID="{27AB8CDB-DEE6-4E4B-BFD9-D64AB75DFF4A}" presName="Name0" presStyleCnt="0">
        <dgm:presLayoutVars>
          <dgm:dir/>
          <dgm:resizeHandles val="exact"/>
        </dgm:presLayoutVars>
      </dgm:prSet>
      <dgm:spPr/>
    </dgm:pt>
    <dgm:pt modelId="{0E5D9506-38A7-4B42-A8CA-24B104193AB7}" type="pres">
      <dgm:prSet presAssocID="{6017F7BF-66ED-48EA-B34A-09B8E9884223}" presName="composite" presStyleCnt="0"/>
      <dgm:spPr/>
    </dgm:pt>
    <dgm:pt modelId="{D258488A-F1DD-4321-B7C0-967AE6FE8092}" type="pres">
      <dgm:prSet presAssocID="{6017F7BF-66ED-48EA-B34A-09B8E9884223}" presName="imagSh" presStyleLbl="bgImgPlace1" presStyleIdx="0" presStyleCnt="3"/>
      <dgm:spPr/>
    </dgm:pt>
    <dgm:pt modelId="{3809E7D9-9292-4EFF-8C94-FEDDAB05F620}" type="pres">
      <dgm:prSet presAssocID="{6017F7BF-66ED-48EA-B34A-09B8E9884223}" presName="txNode" presStyleLbl="node1" presStyleIdx="0" presStyleCnt="3" custLinFactNeighborX="1850" custLinFactNeighborY="29651">
        <dgm:presLayoutVars>
          <dgm:bulletEnabled val="1"/>
        </dgm:presLayoutVars>
      </dgm:prSet>
      <dgm:spPr/>
    </dgm:pt>
    <dgm:pt modelId="{99DB32FC-B848-49CE-A6F7-59C05ED84677}" type="pres">
      <dgm:prSet presAssocID="{59D69CD2-A28C-44B9-AB97-F814F6B71E7A}" presName="sibTrans" presStyleLbl="sibTrans2D1" presStyleIdx="0" presStyleCnt="2"/>
      <dgm:spPr/>
    </dgm:pt>
    <dgm:pt modelId="{1202AA47-7F48-4647-B1C3-35EC89367B01}" type="pres">
      <dgm:prSet presAssocID="{59D69CD2-A28C-44B9-AB97-F814F6B71E7A}" presName="connTx" presStyleLbl="sibTrans2D1" presStyleIdx="0" presStyleCnt="2"/>
      <dgm:spPr/>
    </dgm:pt>
    <dgm:pt modelId="{DEA0C654-F18A-455C-9005-C92159C4616F}" type="pres">
      <dgm:prSet presAssocID="{DDB1F977-ACEA-4B87-A861-774FAA970BB5}" presName="composite" presStyleCnt="0"/>
      <dgm:spPr/>
    </dgm:pt>
    <dgm:pt modelId="{764034F5-264C-432E-B7D1-DB891E00801D}" type="pres">
      <dgm:prSet presAssocID="{DDB1F977-ACEA-4B87-A861-774FAA970BB5}" presName="imagSh" presStyleLbl="bgImgPlace1" presStyleIdx="1" presStyleCnt="3"/>
      <dgm:spPr/>
    </dgm:pt>
    <dgm:pt modelId="{28E7AA1A-D96B-47A4-B7AB-E0D30DCF12BB}" type="pres">
      <dgm:prSet presAssocID="{DDB1F977-ACEA-4B87-A861-774FAA970BB5}" presName="txNode" presStyleLbl="node1" presStyleIdx="1" presStyleCnt="3" custLinFactNeighborX="-2389" custLinFactNeighborY="28860">
        <dgm:presLayoutVars>
          <dgm:bulletEnabled val="1"/>
        </dgm:presLayoutVars>
      </dgm:prSet>
      <dgm:spPr/>
    </dgm:pt>
    <dgm:pt modelId="{C7C94EBE-5E8D-4CD6-A4E9-4224BAC2233B}" type="pres">
      <dgm:prSet presAssocID="{AA8A9D69-D47B-4683-A863-EEB1F8AFE665}" presName="sibTrans" presStyleLbl="sibTrans2D1" presStyleIdx="1" presStyleCnt="2"/>
      <dgm:spPr/>
    </dgm:pt>
    <dgm:pt modelId="{A3D9F6D1-FD67-4E40-9E6E-6EBD3E58F9EA}" type="pres">
      <dgm:prSet presAssocID="{AA8A9D69-D47B-4683-A863-EEB1F8AFE665}" presName="connTx" presStyleLbl="sibTrans2D1" presStyleIdx="1" presStyleCnt="2"/>
      <dgm:spPr/>
    </dgm:pt>
    <dgm:pt modelId="{779F8CED-D2DA-4B9C-8CF9-C0039C99B2D1}" type="pres">
      <dgm:prSet presAssocID="{CB30A8DE-01DD-4492-A149-73CDC8218429}" presName="composite" presStyleCnt="0"/>
      <dgm:spPr/>
    </dgm:pt>
    <dgm:pt modelId="{BC8F3121-CACB-45CB-B763-A2EA172E1FC7}" type="pres">
      <dgm:prSet presAssocID="{CB30A8DE-01DD-4492-A149-73CDC8218429}" presName="imagSh" presStyleLbl="bgImgPlace1" presStyleIdx="2" presStyleCnt="3"/>
      <dgm:spPr/>
    </dgm:pt>
    <dgm:pt modelId="{6EAA104D-02C7-4316-9AAE-D3BB219EAF0A}" type="pres">
      <dgm:prSet presAssocID="{CB30A8DE-01DD-4492-A149-73CDC8218429}" presName="txNode" presStyleLbl="node1" presStyleIdx="2" presStyleCnt="3" custLinFactNeighborX="3037" custLinFactNeighborY="29651">
        <dgm:presLayoutVars>
          <dgm:bulletEnabled val="1"/>
        </dgm:presLayoutVars>
      </dgm:prSet>
      <dgm:spPr/>
    </dgm:pt>
  </dgm:ptLst>
  <dgm:cxnLst>
    <dgm:cxn modelId="{5BCF4808-CFDF-48A3-AE5A-112260A87B61}" type="presOf" srcId="{DDB1F977-ACEA-4B87-A861-774FAA970BB5}" destId="{28E7AA1A-D96B-47A4-B7AB-E0D30DCF12BB}" srcOrd="0" destOrd="0" presId="urn:microsoft.com/office/officeart/2005/8/layout/hProcess10"/>
    <dgm:cxn modelId="{1BCA4219-1EB2-4BAB-B1E4-96C952FE86DE}" srcId="{27AB8CDB-DEE6-4E4B-BFD9-D64AB75DFF4A}" destId="{6017F7BF-66ED-48EA-B34A-09B8E9884223}" srcOrd="0" destOrd="0" parTransId="{040032F4-D67B-4D59-95F4-AFCCA7A20C71}" sibTransId="{59D69CD2-A28C-44B9-AB97-F814F6B71E7A}"/>
    <dgm:cxn modelId="{2FA65E4B-578B-4C25-80B1-657397F74E8F}" type="presOf" srcId="{27AB8CDB-DEE6-4E4B-BFD9-D64AB75DFF4A}" destId="{27BD6C12-9E60-49DE-B317-C6BB35AAAF8D}" srcOrd="0" destOrd="0" presId="urn:microsoft.com/office/officeart/2005/8/layout/hProcess10"/>
    <dgm:cxn modelId="{7289D687-58E0-44C4-B189-9B81FD3727D0}" type="presOf" srcId="{CB30A8DE-01DD-4492-A149-73CDC8218429}" destId="{6EAA104D-02C7-4316-9AAE-D3BB219EAF0A}" srcOrd="0" destOrd="0" presId="urn:microsoft.com/office/officeart/2005/8/layout/hProcess10"/>
    <dgm:cxn modelId="{4983B88C-456A-4562-A5EF-67707F04B633}" type="presOf" srcId="{59D69CD2-A28C-44B9-AB97-F814F6B71E7A}" destId="{1202AA47-7F48-4647-B1C3-35EC89367B01}" srcOrd="1" destOrd="0" presId="urn:microsoft.com/office/officeart/2005/8/layout/hProcess10"/>
    <dgm:cxn modelId="{A4B2BFA3-3285-42D8-BC2F-E31D0FC4C410}" type="presOf" srcId="{6017F7BF-66ED-48EA-B34A-09B8E9884223}" destId="{3809E7D9-9292-4EFF-8C94-FEDDAB05F620}" srcOrd="0" destOrd="0" presId="urn:microsoft.com/office/officeart/2005/8/layout/hProcess10"/>
    <dgm:cxn modelId="{21D292B3-5140-4FF8-9757-DBF94AFA339B}" type="presOf" srcId="{59D69CD2-A28C-44B9-AB97-F814F6B71E7A}" destId="{99DB32FC-B848-49CE-A6F7-59C05ED84677}" srcOrd="0" destOrd="0" presId="urn:microsoft.com/office/officeart/2005/8/layout/hProcess10"/>
    <dgm:cxn modelId="{B682B3CF-B28A-48BB-A3E8-E029B4456732}" type="presOf" srcId="{AA8A9D69-D47B-4683-A863-EEB1F8AFE665}" destId="{A3D9F6D1-FD67-4E40-9E6E-6EBD3E58F9EA}" srcOrd="1" destOrd="0" presId="urn:microsoft.com/office/officeart/2005/8/layout/hProcess10"/>
    <dgm:cxn modelId="{01BED1D5-1C11-4492-B6BD-8D42C8565082}" type="presOf" srcId="{AA8A9D69-D47B-4683-A863-EEB1F8AFE665}" destId="{C7C94EBE-5E8D-4CD6-A4E9-4224BAC2233B}" srcOrd="0" destOrd="0" presId="urn:microsoft.com/office/officeart/2005/8/layout/hProcess10"/>
    <dgm:cxn modelId="{4049F4E9-7D2F-4484-95B6-B4AAE3582967}" srcId="{27AB8CDB-DEE6-4E4B-BFD9-D64AB75DFF4A}" destId="{CB30A8DE-01DD-4492-A149-73CDC8218429}" srcOrd="2" destOrd="0" parTransId="{114EA563-49DD-4386-8A01-922E54F8E446}" sibTransId="{BB89BEDB-6E93-45CD-98D6-3DD6C7EA22DA}"/>
    <dgm:cxn modelId="{843458FC-42D0-4F17-9CCC-BD86A3111E52}" srcId="{27AB8CDB-DEE6-4E4B-BFD9-D64AB75DFF4A}" destId="{DDB1F977-ACEA-4B87-A861-774FAA970BB5}" srcOrd="1" destOrd="0" parTransId="{6EE320B6-6046-4EE4-97A9-D7AAAECC4A37}" sibTransId="{AA8A9D69-D47B-4683-A863-EEB1F8AFE665}"/>
    <dgm:cxn modelId="{AE3DF0E5-754D-46B7-8536-D25F0E7B0B66}" type="presParOf" srcId="{27BD6C12-9E60-49DE-B317-C6BB35AAAF8D}" destId="{0E5D9506-38A7-4B42-A8CA-24B104193AB7}" srcOrd="0" destOrd="0" presId="urn:microsoft.com/office/officeart/2005/8/layout/hProcess10"/>
    <dgm:cxn modelId="{8A2B9953-E7FA-4010-853D-AA730B7168A5}" type="presParOf" srcId="{0E5D9506-38A7-4B42-A8CA-24B104193AB7}" destId="{D258488A-F1DD-4321-B7C0-967AE6FE8092}" srcOrd="0" destOrd="0" presId="urn:microsoft.com/office/officeart/2005/8/layout/hProcess10"/>
    <dgm:cxn modelId="{C4FE598D-CB5D-40B2-AB86-1D345BC8E4D9}" type="presParOf" srcId="{0E5D9506-38A7-4B42-A8CA-24B104193AB7}" destId="{3809E7D9-9292-4EFF-8C94-FEDDAB05F620}" srcOrd="1" destOrd="0" presId="urn:microsoft.com/office/officeart/2005/8/layout/hProcess10"/>
    <dgm:cxn modelId="{00AED2F5-D31C-44A5-B316-A2794FD258E5}" type="presParOf" srcId="{27BD6C12-9E60-49DE-B317-C6BB35AAAF8D}" destId="{99DB32FC-B848-49CE-A6F7-59C05ED84677}" srcOrd="1" destOrd="0" presId="urn:microsoft.com/office/officeart/2005/8/layout/hProcess10"/>
    <dgm:cxn modelId="{FF37B8A5-AF4D-44BF-86E7-F443DC211BCA}" type="presParOf" srcId="{99DB32FC-B848-49CE-A6F7-59C05ED84677}" destId="{1202AA47-7F48-4647-B1C3-35EC89367B01}" srcOrd="0" destOrd="0" presId="urn:microsoft.com/office/officeart/2005/8/layout/hProcess10"/>
    <dgm:cxn modelId="{517E504A-48EE-4652-AF57-F4893140AE93}" type="presParOf" srcId="{27BD6C12-9E60-49DE-B317-C6BB35AAAF8D}" destId="{DEA0C654-F18A-455C-9005-C92159C4616F}" srcOrd="2" destOrd="0" presId="urn:microsoft.com/office/officeart/2005/8/layout/hProcess10"/>
    <dgm:cxn modelId="{C7A073CB-C6A6-4B22-AC57-8906E6B79F9B}" type="presParOf" srcId="{DEA0C654-F18A-455C-9005-C92159C4616F}" destId="{764034F5-264C-432E-B7D1-DB891E00801D}" srcOrd="0" destOrd="0" presId="urn:microsoft.com/office/officeart/2005/8/layout/hProcess10"/>
    <dgm:cxn modelId="{CFDC0AB5-3AD9-49E3-8689-1DE9AD1F6271}" type="presParOf" srcId="{DEA0C654-F18A-455C-9005-C92159C4616F}" destId="{28E7AA1A-D96B-47A4-B7AB-E0D30DCF12BB}" srcOrd="1" destOrd="0" presId="urn:microsoft.com/office/officeart/2005/8/layout/hProcess10"/>
    <dgm:cxn modelId="{8C2E6D25-2DF6-47DE-92AF-97367E2D2308}" type="presParOf" srcId="{27BD6C12-9E60-49DE-B317-C6BB35AAAF8D}" destId="{C7C94EBE-5E8D-4CD6-A4E9-4224BAC2233B}" srcOrd="3" destOrd="0" presId="urn:microsoft.com/office/officeart/2005/8/layout/hProcess10"/>
    <dgm:cxn modelId="{B47AA64A-9097-415F-91FB-C4C7023596ED}" type="presParOf" srcId="{C7C94EBE-5E8D-4CD6-A4E9-4224BAC2233B}" destId="{A3D9F6D1-FD67-4E40-9E6E-6EBD3E58F9EA}" srcOrd="0" destOrd="0" presId="urn:microsoft.com/office/officeart/2005/8/layout/hProcess10"/>
    <dgm:cxn modelId="{3DA42EC3-79E0-4E4D-97B8-C13349F26714}" type="presParOf" srcId="{27BD6C12-9E60-49DE-B317-C6BB35AAAF8D}" destId="{779F8CED-D2DA-4B9C-8CF9-C0039C99B2D1}" srcOrd="4" destOrd="0" presId="urn:microsoft.com/office/officeart/2005/8/layout/hProcess10"/>
    <dgm:cxn modelId="{6A027547-1AD1-4757-B4C0-A341D66183AA}" type="presParOf" srcId="{779F8CED-D2DA-4B9C-8CF9-C0039C99B2D1}" destId="{BC8F3121-CACB-45CB-B763-A2EA172E1FC7}" srcOrd="0" destOrd="0" presId="urn:microsoft.com/office/officeart/2005/8/layout/hProcess10"/>
    <dgm:cxn modelId="{AA26E3E8-F5A7-471E-AA8B-32646006E7E4}" type="presParOf" srcId="{779F8CED-D2DA-4B9C-8CF9-C0039C99B2D1}" destId="{6EAA104D-02C7-4316-9AAE-D3BB219EAF0A}"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3E4638-B2BB-4EE6-BF4B-E8BB8A86C49E}" type="doc">
      <dgm:prSet loTypeId="urn:microsoft.com/office/officeart/2005/8/layout/hProcess10" loCatId="process" qsTypeId="urn:microsoft.com/office/officeart/2005/8/quickstyle/simple2" qsCatId="simple" csTypeId="urn:microsoft.com/office/officeart/2005/8/colors/accent0_2" csCatId="mainScheme" phldr="1"/>
      <dgm:spPr/>
      <dgm:t>
        <a:bodyPr/>
        <a:lstStyle/>
        <a:p>
          <a:endParaRPr lang="en-IN"/>
        </a:p>
      </dgm:t>
    </dgm:pt>
    <dgm:pt modelId="{090FE30C-1A7E-4CE8-9007-28D76FEED591}">
      <dgm:prSet phldrT="[Text]" custT="1"/>
      <dgm:spPr/>
      <dgm:t>
        <a:bodyPr/>
        <a:lstStyle/>
        <a:p>
          <a:r>
            <a:rPr lang="en-IN" sz="2200" dirty="0">
              <a:solidFill>
                <a:schemeClr val="tx1">
                  <a:lumMod val="85000"/>
                  <a:lumOff val="15000"/>
                </a:schemeClr>
              </a:solidFill>
              <a:latin typeface="Calibri" panose="020F0502020204030204" pitchFamily="34" charset="0"/>
              <a:cs typeface="Calibri" panose="020F0502020204030204" pitchFamily="34" charset="0"/>
            </a:rPr>
            <a:t>Collecting Hand filled forms</a:t>
          </a:r>
        </a:p>
      </dgm:t>
    </dgm:pt>
    <dgm:pt modelId="{7B6A3553-19E8-45FF-99AD-E03D0ACAC9C8}" type="parTrans" cxnId="{E30FB4E9-30FC-4C7F-926F-F5DA4D79995A}">
      <dgm:prSet/>
      <dgm:spPr/>
      <dgm:t>
        <a:bodyPr/>
        <a:lstStyle/>
        <a:p>
          <a:endParaRPr lang="en-IN"/>
        </a:p>
      </dgm:t>
    </dgm:pt>
    <dgm:pt modelId="{48158417-9B49-4A16-B044-3ED23F52D4D6}" type="sibTrans" cxnId="{E30FB4E9-30FC-4C7F-926F-F5DA4D79995A}">
      <dgm:prSet/>
      <dgm:spPr>
        <a:solidFill>
          <a:schemeClr val="tx1">
            <a:lumMod val="95000"/>
            <a:lumOff val="5000"/>
          </a:schemeClr>
        </a:solidFill>
      </dgm:spPr>
      <dgm:t>
        <a:bodyPr/>
        <a:lstStyle/>
        <a:p>
          <a:endParaRPr lang="en-IN"/>
        </a:p>
      </dgm:t>
    </dgm:pt>
    <dgm:pt modelId="{07CB1D02-94A7-4A10-B8CD-104B9A33BEA4}">
      <dgm:prSet phldrT="[Text]" custT="1"/>
      <dgm:spPr/>
      <dgm:t>
        <a:bodyPr/>
        <a:lstStyle/>
        <a:p>
          <a:r>
            <a:rPr lang="en-IN" sz="2200" dirty="0">
              <a:solidFill>
                <a:schemeClr val="tx1">
                  <a:lumMod val="85000"/>
                  <a:lumOff val="15000"/>
                </a:schemeClr>
              </a:solidFill>
              <a:latin typeface="Calibri" panose="020F0502020204030204" pitchFamily="34" charset="0"/>
              <a:cs typeface="Calibri" panose="020F0502020204030204" pitchFamily="34" charset="0"/>
            </a:rPr>
            <a:t>Storing the scanned forms as image files</a:t>
          </a:r>
          <a:endParaRPr lang="en-IN" sz="2200" dirty="0">
            <a:solidFill>
              <a:schemeClr val="tx1">
                <a:lumMod val="85000"/>
                <a:lumOff val="15000"/>
              </a:schemeClr>
            </a:solidFill>
          </a:endParaRPr>
        </a:p>
      </dgm:t>
    </dgm:pt>
    <dgm:pt modelId="{35DEFCAB-17EE-4809-A456-032BBA162818}" type="parTrans" cxnId="{0139708C-FFD5-4D40-A058-E772002CC860}">
      <dgm:prSet/>
      <dgm:spPr/>
      <dgm:t>
        <a:bodyPr/>
        <a:lstStyle/>
        <a:p>
          <a:endParaRPr lang="en-IN"/>
        </a:p>
      </dgm:t>
    </dgm:pt>
    <dgm:pt modelId="{876EEDC9-69BB-403B-9FA7-C3708E7995EC}" type="sibTrans" cxnId="{0139708C-FFD5-4D40-A058-E772002CC860}">
      <dgm:prSet/>
      <dgm:spPr>
        <a:solidFill>
          <a:schemeClr val="tx1">
            <a:lumMod val="95000"/>
            <a:lumOff val="5000"/>
          </a:schemeClr>
        </a:solidFill>
      </dgm:spPr>
      <dgm:t>
        <a:bodyPr/>
        <a:lstStyle/>
        <a:p>
          <a:endParaRPr lang="en-IN"/>
        </a:p>
      </dgm:t>
    </dgm:pt>
    <dgm:pt modelId="{AA558DAB-BE67-4A05-B037-5D3ED6A5F567}">
      <dgm:prSet custT="1"/>
      <dgm:spPr/>
      <dgm:t>
        <a:bodyPr/>
        <a:lstStyle/>
        <a:p>
          <a:pPr algn="ctr"/>
          <a:endParaRPr lang="en-IN" sz="1200" dirty="0"/>
        </a:p>
        <a:p>
          <a:pPr algn="ctr"/>
          <a:r>
            <a:rPr lang="en-IN" sz="2200" dirty="0">
              <a:solidFill>
                <a:schemeClr val="tx1">
                  <a:lumMod val="85000"/>
                  <a:lumOff val="15000"/>
                </a:schemeClr>
              </a:solidFill>
              <a:latin typeface="Calibri" panose="020F0502020204030204" pitchFamily="34" charset="0"/>
              <a:cs typeface="Calibri" panose="020F0502020204030204" pitchFamily="34" charset="0"/>
            </a:rPr>
            <a:t>Pre-processing, prediction in the app</a:t>
          </a:r>
        </a:p>
      </dgm:t>
    </dgm:pt>
    <dgm:pt modelId="{B405F683-D59A-40D9-84E2-F07D2E1BC679}" type="parTrans" cxnId="{137682C3-5281-4143-A0C8-505F71CD7CBA}">
      <dgm:prSet/>
      <dgm:spPr/>
      <dgm:t>
        <a:bodyPr/>
        <a:lstStyle/>
        <a:p>
          <a:endParaRPr lang="en-IN"/>
        </a:p>
      </dgm:t>
    </dgm:pt>
    <dgm:pt modelId="{FA4B6356-E4F9-49DD-8B9D-98F911B1DDEC}" type="sibTrans" cxnId="{137682C3-5281-4143-A0C8-505F71CD7CBA}">
      <dgm:prSet/>
      <dgm:spPr>
        <a:solidFill>
          <a:schemeClr val="tx1">
            <a:lumMod val="95000"/>
            <a:lumOff val="5000"/>
          </a:schemeClr>
        </a:solidFill>
      </dgm:spPr>
      <dgm:t>
        <a:bodyPr/>
        <a:lstStyle/>
        <a:p>
          <a:endParaRPr lang="en-IN"/>
        </a:p>
      </dgm:t>
    </dgm:pt>
    <dgm:pt modelId="{843D9BFD-B8A9-413A-8218-3C468EECD3FB}">
      <dgm:prSet custT="1"/>
      <dgm:spPr/>
      <dgm:t>
        <a:bodyPr/>
        <a:lstStyle/>
        <a:p>
          <a:r>
            <a:rPr lang="en-IN" sz="2100" dirty="0">
              <a:solidFill>
                <a:schemeClr val="tx1">
                  <a:lumMod val="85000"/>
                  <a:lumOff val="15000"/>
                </a:schemeClr>
              </a:solidFill>
              <a:latin typeface="Calibri" panose="020F0502020204030204" pitchFamily="34" charset="0"/>
              <a:cs typeface="Calibri" panose="020F0502020204030204" pitchFamily="34" charset="0"/>
            </a:rPr>
            <a:t>Outputs the information in an Excel file.</a:t>
          </a:r>
        </a:p>
      </dgm:t>
    </dgm:pt>
    <dgm:pt modelId="{C0B257F1-223B-49EF-B364-787F8EBA9816}" type="parTrans" cxnId="{1FF988A9-BBFE-4079-88C9-BA3218CCE558}">
      <dgm:prSet/>
      <dgm:spPr/>
      <dgm:t>
        <a:bodyPr/>
        <a:lstStyle/>
        <a:p>
          <a:endParaRPr lang="en-IN"/>
        </a:p>
      </dgm:t>
    </dgm:pt>
    <dgm:pt modelId="{DF031031-81E1-4BED-B900-94624EADE4A1}" type="sibTrans" cxnId="{1FF988A9-BBFE-4079-88C9-BA3218CCE558}">
      <dgm:prSet/>
      <dgm:spPr/>
      <dgm:t>
        <a:bodyPr/>
        <a:lstStyle/>
        <a:p>
          <a:endParaRPr lang="en-IN"/>
        </a:p>
      </dgm:t>
    </dgm:pt>
    <dgm:pt modelId="{862F350A-6748-4C59-9652-27F809177D75}">
      <dgm:prSet phldrT="[Text]" custT="1"/>
      <dgm:spPr/>
      <dgm:t>
        <a:bodyPr/>
        <a:lstStyle/>
        <a:p>
          <a:r>
            <a:rPr lang="en-IN" sz="2200" dirty="0">
              <a:solidFill>
                <a:schemeClr val="tx1">
                  <a:lumMod val="85000"/>
                  <a:lumOff val="15000"/>
                </a:schemeClr>
              </a:solidFill>
              <a:latin typeface="Calibri" panose="020F0502020204030204" pitchFamily="34" charset="0"/>
              <a:cs typeface="Calibri" panose="020F0502020204030204" pitchFamily="34" charset="0"/>
            </a:rPr>
            <a:t>Scanning these forms at </a:t>
          </a:r>
          <a:r>
            <a:rPr lang="en-IN" sz="2200" b="1" dirty="0">
              <a:solidFill>
                <a:schemeClr val="tx1">
                  <a:lumMod val="85000"/>
                  <a:lumOff val="15000"/>
                </a:schemeClr>
              </a:solidFill>
              <a:latin typeface="Calibri" panose="020F0502020204030204" pitchFamily="34" charset="0"/>
              <a:cs typeface="Calibri" panose="020F0502020204030204" pitchFamily="34" charset="0"/>
            </a:rPr>
            <a:t>300 dpi</a:t>
          </a:r>
          <a:endParaRPr lang="en-IN" sz="2200" dirty="0">
            <a:solidFill>
              <a:schemeClr val="tx1">
                <a:lumMod val="85000"/>
                <a:lumOff val="15000"/>
              </a:schemeClr>
            </a:solidFill>
            <a:latin typeface="Calibri" panose="020F0502020204030204" pitchFamily="34" charset="0"/>
            <a:cs typeface="Calibri" panose="020F0502020204030204" pitchFamily="34" charset="0"/>
          </a:endParaRPr>
        </a:p>
      </dgm:t>
    </dgm:pt>
    <dgm:pt modelId="{57627707-B9CC-47DD-9814-D25B2C9D2BF8}" type="sibTrans" cxnId="{12EAB975-DF5A-430C-A9FE-2C901C707CB7}">
      <dgm:prSet/>
      <dgm:spPr>
        <a:solidFill>
          <a:schemeClr val="tx1">
            <a:lumMod val="95000"/>
            <a:lumOff val="5000"/>
          </a:schemeClr>
        </a:solidFill>
      </dgm:spPr>
      <dgm:t>
        <a:bodyPr/>
        <a:lstStyle/>
        <a:p>
          <a:endParaRPr lang="en-IN"/>
        </a:p>
      </dgm:t>
    </dgm:pt>
    <dgm:pt modelId="{F0FC7AC5-6789-4F3A-8FDC-F603FFADAA6D}" type="parTrans" cxnId="{12EAB975-DF5A-430C-A9FE-2C901C707CB7}">
      <dgm:prSet/>
      <dgm:spPr/>
      <dgm:t>
        <a:bodyPr/>
        <a:lstStyle/>
        <a:p>
          <a:endParaRPr lang="en-IN"/>
        </a:p>
      </dgm:t>
    </dgm:pt>
    <dgm:pt modelId="{732A20BD-FF4B-467B-9926-90E872DAD4FF}" type="pres">
      <dgm:prSet presAssocID="{603E4638-B2BB-4EE6-BF4B-E8BB8A86C49E}" presName="Name0" presStyleCnt="0">
        <dgm:presLayoutVars>
          <dgm:dir/>
          <dgm:resizeHandles val="exact"/>
        </dgm:presLayoutVars>
      </dgm:prSet>
      <dgm:spPr/>
    </dgm:pt>
    <dgm:pt modelId="{2C87BCB1-A578-4CCB-8EE7-68B8E1155F1A}" type="pres">
      <dgm:prSet presAssocID="{090FE30C-1A7E-4CE8-9007-28D76FEED591}" presName="composite" presStyleCnt="0"/>
      <dgm:spPr/>
    </dgm:pt>
    <dgm:pt modelId="{8174AFCE-2C07-4407-81D5-3CD02428062A}" type="pres">
      <dgm:prSet presAssocID="{090FE30C-1A7E-4CE8-9007-28D76FEED591}" presName="imagSh" presStyleLbl="bgImgPlace1" presStyleIdx="0" presStyleCnt="5"/>
      <dgm:spPr/>
    </dgm:pt>
    <dgm:pt modelId="{0848779F-2621-4AD2-9573-7022758263E3}" type="pres">
      <dgm:prSet presAssocID="{090FE30C-1A7E-4CE8-9007-28D76FEED591}" presName="txNode" presStyleLbl="node1" presStyleIdx="0" presStyleCnt="5" custLinFactNeighborX="0" custLinFactNeighborY="28387">
        <dgm:presLayoutVars>
          <dgm:bulletEnabled val="1"/>
        </dgm:presLayoutVars>
      </dgm:prSet>
      <dgm:spPr/>
    </dgm:pt>
    <dgm:pt modelId="{3570324C-35F4-406F-B5F9-B089E549CA35}" type="pres">
      <dgm:prSet presAssocID="{48158417-9B49-4A16-B044-3ED23F52D4D6}" presName="sibTrans" presStyleLbl="sibTrans2D1" presStyleIdx="0" presStyleCnt="4"/>
      <dgm:spPr/>
    </dgm:pt>
    <dgm:pt modelId="{E902D40A-F7DF-425A-8551-EB180D98A10D}" type="pres">
      <dgm:prSet presAssocID="{48158417-9B49-4A16-B044-3ED23F52D4D6}" presName="connTx" presStyleLbl="sibTrans2D1" presStyleIdx="0" presStyleCnt="4"/>
      <dgm:spPr/>
    </dgm:pt>
    <dgm:pt modelId="{9546970E-919A-4E80-AFDD-2DF13375881D}" type="pres">
      <dgm:prSet presAssocID="{862F350A-6748-4C59-9652-27F809177D75}" presName="composite" presStyleCnt="0"/>
      <dgm:spPr/>
    </dgm:pt>
    <dgm:pt modelId="{B09C246C-96F8-46C5-A0FB-81339FEE94F6}" type="pres">
      <dgm:prSet presAssocID="{862F350A-6748-4C59-9652-27F809177D75}" presName="imagSh" presStyleLbl="bgImgPlace1" presStyleIdx="1" presStyleCnt="5" custLinFactNeighborX="1286" custLinFactNeighborY="1286"/>
      <dgm:spPr/>
    </dgm:pt>
    <dgm:pt modelId="{91A3723C-A737-40FA-8580-3F1162F2E853}" type="pres">
      <dgm:prSet presAssocID="{862F350A-6748-4C59-9652-27F809177D75}" presName="txNode" presStyleLbl="node1" presStyleIdx="1" presStyleCnt="5" custLinFactNeighborY="27496">
        <dgm:presLayoutVars>
          <dgm:bulletEnabled val="1"/>
        </dgm:presLayoutVars>
      </dgm:prSet>
      <dgm:spPr/>
    </dgm:pt>
    <dgm:pt modelId="{B6EE9E81-5F06-439B-BC87-9E96294BDABF}" type="pres">
      <dgm:prSet presAssocID="{57627707-B9CC-47DD-9814-D25B2C9D2BF8}" presName="sibTrans" presStyleLbl="sibTrans2D1" presStyleIdx="1" presStyleCnt="4"/>
      <dgm:spPr/>
    </dgm:pt>
    <dgm:pt modelId="{86742E43-DA70-4B0F-8046-1C3F3796F415}" type="pres">
      <dgm:prSet presAssocID="{57627707-B9CC-47DD-9814-D25B2C9D2BF8}" presName="connTx" presStyleLbl="sibTrans2D1" presStyleIdx="1" presStyleCnt="4"/>
      <dgm:spPr/>
    </dgm:pt>
    <dgm:pt modelId="{E2964A8D-C291-4501-B9B5-FBD4B15005C4}" type="pres">
      <dgm:prSet presAssocID="{07CB1D02-94A7-4A10-B8CD-104B9A33BEA4}" presName="composite" presStyleCnt="0"/>
      <dgm:spPr/>
    </dgm:pt>
    <dgm:pt modelId="{323D40CB-5BD5-48C9-AF11-05AAFF128806}" type="pres">
      <dgm:prSet presAssocID="{07CB1D02-94A7-4A10-B8CD-104B9A33BEA4}" presName="imagSh" presStyleLbl="bgImgPlace1" presStyleIdx="2" presStyleCnt="5"/>
      <dgm:spPr/>
    </dgm:pt>
    <dgm:pt modelId="{79EFDD0A-D0C6-44C8-A18C-AB362DFDB72B}" type="pres">
      <dgm:prSet presAssocID="{07CB1D02-94A7-4A10-B8CD-104B9A33BEA4}" presName="txNode" presStyleLbl="node1" presStyleIdx="2" presStyleCnt="5" custLinFactNeighborX="-1338" custLinFactNeighborY="27509">
        <dgm:presLayoutVars>
          <dgm:bulletEnabled val="1"/>
        </dgm:presLayoutVars>
      </dgm:prSet>
      <dgm:spPr/>
    </dgm:pt>
    <dgm:pt modelId="{4CF49046-DAFD-4685-9CD9-F2826DD02FB7}" type="pres">
      <dgm:prSet presAssocID="{876EEDC9-69BB-403B-9FA7-C3708E7995EC}" presName="sibTrans" presStyleLbl="sibTrans2D1" presStyleIdx="2" presStyleCnt="4"/>
      <dgm:spPr/>
    </dgm:pt>
    <dgm:pt modelId="{F4E0087E-F4B0-4884-A877-4ABB5B8C3B5F}" type="pres">
      <dgm:prSet presAssocID="{876EEDC9-69BB-403B-9FA7-C3708E7995EC}" presName="connTx" presStyleLbl="sibTrans2D1" presStyleIdx="2" presStyleCnt="4"/>
      <dgm:spPr/>
    </dgm:pt>
    <dgm:pt modelId="{193DF7FA-3DFE-4C9D-AB90-8F6066635559}" type="pres">
      <dgm:prSet presAssocID="{AA558DAB-BE67-4A05-B037-5D3ED6A5F567}" presName="composite" presStyleCnt="0"/>
      <dgm:spPr/>
    </dgm:pt>
    <dgm:pt modelId="{D96D8CF0-CFF5-4C41-A4C5-B02A7A4BFEFC}" type="pres">
      <dgm:prSet presAssocID="{AA558DAB-BE67-4A05-B037-5D3ED6A5F567}" presName="imagSh" presStyleLbl="bgImgPlace1" presStyleIdx="3" presStyleCnt="5"/>
      <dgm:spPr/>
    </dgm:pt>
    <dgm:pt modelId="{168C4A2B-104C-4FDD-A255-03195CDA5B38}" type="pres">
      <dgm:prSet presAssocID="{AA558DAB-BE67-4A05-B037-5D3ED6A5F567}" presName="txNode" presStyleLbl="node1" presStyleIdx="3" presStyleCnt="5" custLinFactNeighborX="11313" custLinFactNeighborY="23434">
        <dgm:presLayoutVars>
          <dgm:bulletEnabled val="1"/>
        </dgm:presLayoutVars>
      </dgm:prSet>
      <dgm:spPr/>
    </dgm:pt>
    <dgm:pt modelId="{C57CB2AD-2B12-421E-9060-A3991400C16A}" type="pres">
      <dgm:prSet presAssocID="{FA4B6356-E4F9-49DD-8B9D-98F911B1DDEC}" presName="sibTrans" presStyleLbl="sibTrans2D1" presStyleIdx="3" presStyleCnt="4"/>
      <dgm:spPr/>
    </dgm:pt>
    <dgm:pt modelId="{834A0592-AB12-4A84-94F2-2E275A094AE0}" type="pres">
      <dgm:prSet presAssocID="{FA4B6356-E4F9-49DD-8B9D-98F911B1DDEC}" presName="connTx" presStyleLbl="sibTrans2D1" presStyleIdx="3" presStyleCnt="4"/>
      <dgm:spPr/>
    </dgm:pt>
    <dgm:pt modelId="{524C7D16-D86C-4EB0-ACD8-8DDA2DE77506}" type="pres">
      <dgm:prSet presAssocID="{843D9BFD-B8A9-413A-8218-3C468EECD3FB}" presName="composite" presStyleCnt="0"/>
      <dgm:spPr/>
    </dgm:pt>
    <dgm:pt modelId="{C7602092-076A-455D-8568-E6699F699D56}" type="pres">
      <dgm:prSet presAssocID="{843D9BFD-B8A9-413A-8218-3C468EECD3FB}" presName="imagSh" presStyleLbl="bgImgPlace1" presStyleIdx="4" presStyleCnt="5"/>
      <dgm:spPr/>
    </dgm:pt>
    <dgm:pt modelId="{26B9AB70-D672-473F-91D9-EB0B2583299F}" type="pres">
      <dgm:prSet presAssocID="{843D9BFD-B8A9-413A-8218-3C468EECD3FB}" presName="txNode" presStyleLbl="node1" presStyleIdx="4" presStyleCnt="5" custLinFactNeighborX="-2492" custLinFactNeighborY="24453">
        <dgm:presLayoutVars>
          <dgm:bulletEnabled val="1"/>
        </dgm:presLayoutVars>
      </dgm:prSet>
      <dgm:spPr/>
    </dgm:pt>
  </dgm:ptLst>
  <dgm:cxnLst>
    <dgm:cxn modelId="{71814207-A54F-40AB-B869-62CFEC34E355}" type="presOf" srcId="{862F350A-6748-4C59-9652-27F809177D75}" destId="{91A3723C-A737-40FA-8580-3F1162F2E853}" srcOrd="0" destOrd="0" presId="urn:microsoft.com/office/officeart/2005/8/layout/hProcess10"/>
    <dgm:cxn modelId="{CD95C512-8DA3-41A6-BD0C-5FC519C91BFF}" type="presOf" srcId="{07CB1D02-94A7-4A10-B8CD-104B9A33BEA4}" destId="{79EFDD0A-D0C6-44C8-A18C-AB362DFDB72B}" srcOrd="0" destOrd="0" presId="urn:microsoft.com/office/officeart/2005/8/layout/hProcess10"/>
    <dgm:cxn modelId="{4993BE1B-66D0-476D-BC13-7B6EE03EEF75}" type="presOf" srcId="{57627707-B9CC-47DD-9814-D25B2C9D2BF8}" destId="{86742E43-DA70-4B0F-8046-1C3F3796F415}" srcOrd="1" destOrd="0" presId="urn:microsoft.com/office/officeart/2005/8/layout/hProcess10"/>
    <dgm:cxn modelId="{F52B883A-6993-4165-8E75-EB31CF59BC07}" type="presOf" srcId="{FA4B6356-E4F9-49DD-8B9D-98F911B1DDEC}" destId="{834A0592-AB12-4A84-94F2-2E275A094AE0}" srcOrd="1" destOrd="0" presId="urn:microsoft.com/office/officeart/2005/8/layout/hProcess10"/>
    <dgm:cxn modelId="{4F33186D-4EED-47FC-B00E-362E897D732B}" type="presOf" srcId="{876EEDC9-69BB-403B-9FA7-C3708E7995EC}" destId="{4CF49046-DAFD-4685-9CD9-F2826DD02FB7}" srcOrd="0" destOrd="0" presId="urn:microsoft.com/office/officeart/2005/8/layout/hProcess10"/>
    <dgm:cxn modelId="{B458A551-2925-42C8-B1FE-C88EE2A137DE}" type="presOf" srcId="{48158417-9B49-4A16-B044-3ED23F52D4D6}" destId="{3570324C-35F4-406F-B5F9-B089E549CA35}" srcOrd="0" destOrd="0" presId="urn:microsoft.com/office/officeart/2005/8/layout/hProcess10"/>
    <dgm:cxn modelId="{9BDCEA51-B058-462D-A441-60059E0D9013}" type="presOf" srcId="{876EEDC9-69BB-403B-9FA7-C3708E7995EC}" destId="{F4E0087E-F4B0-4884-A877-4ABB5B8C3B5F}" srcOrd="1" destOrd="0" presId="urn:microsoft.com/office/officeart/2005/8/layout/hProcess10"/>
    <dgm:cxn modelId="{12EAB975-DF5A-430C-A9FE-2C901C707CB7}" srcId="{603E4638-B2BB-4EE6-BF4B-E8BB8A86C49E}" destId="{862F350A-6748-4C59-9652-27F809177D75}" srcOrd="1" destOrd="0" parTransId="{F0FC7AC5-6789-4F3A-8FDC-F603FFADAA6D}" sibTransId="{57627707-B9CC-47DD-9814-D25B2C9D2BF8}"/>
    <dgm:cxn modelId="{A8917988-7366-488D-A32E-1360AFB83E9E}" type="presOf" srcId="{090FE30C-1A7E-4CE8-9007-28D76FEED591}" destId="{0848779F-2621-4AD2-9573-7022758263E3}" srcOrd="0" destOrd="0" presId="urn:microsoft.com/office/officeart/2005/8/layout/hProcess10"/>
    <dgm:cxn modelId="{0139708C-FFD5-4D40-A058-E772002CC860}" srcId="{603E4638-B2BB-4EE6-BF4B-E8BB8A86C49E}" destId="{07CB1D02-94A7-4A10-B8CD-104B9A33BEA4}" srcOrd="2" destOrd="0" parTransId="{35DEFCAB-17EE-4809-A456-032BBA162818}" sibTransId="{876EEDC9-69BB-403B-9FA7-C3708E7995EC}"/>
    <dgm:cxn modelId="{273C4790-5CDC-4264-8BC7-42DC87E481BE}" type="presOf" srcId="{48158417-9B49-4A16-B044-3ED23F52D4D6}" destId="{E902D40A-F7DF-425A-8551-EB180D98A10D}" srcOrd="1" destOrd="0" presId="urn:microsoft.com/office/officeart/2005/8/layout/hProcess10"/>
    <dgm:cxn modelId="{1FF988A9-BBFE-4079-88C9-BA3218CCE558}" srcId="{603E4638-B2BB-4EE6-BF4B-E8BB8A86C49E}" destId="{843D9BFD-B8A9-413A-8218-3C468EECD3FB}" srcOrd="4" destOrd="0" parTransId="{C0B257F1-223B-49EF-B364-787F8EBA9816}" sibTransId="{DF031031-81E1-4BED-B900-94624EADE4A1}"/>
    <dgm:cxn modelId="{BDAB49B7-C439-4EE8-A6A6-00D329EB8643}" type="presOf" srcId="{843D9BFD-B8A9-413A-8218-3C468EECD3FB}" destId="{26B9AB70-D672-473F-91D9-EB0B2583299F}" srcOrd="0" destOrd="0" presId="urn:microsoft.com/office/officeart/2005/8/layout/hProcess10"/>
    <dgm:cxn modelId="{1DF153BE-9A6C-42D3-9EA6-4CB81A283E31}" type="presOf" srcId="{57627707-B9CC-47DD-9814-D25B2C9D2BF8}" destId="{B6EE9E81-5F06-439B-BC87-9E96294BDABF}" srcOrd="0" destOrd="0" presId="urn:microsoft.com/office/officeart/2005/8/layout/hProcess10"/>
    <dgm:cxn modelId="{137682C3-5281-4143-A0C8-505F71CD7CBA}" srcId="{603E4638-B2BB-4EE6-BF4B-E8BB8A86C49E}" destId="{AA558DAB-BE67-4A05-B037-5D3ED6A5F567}" srcOrd="3" destOrd="0" parTransId="{B405F683-D59A-40D9-84E2-F07D2E1BC679}" sibTransId="{FA4B6356-E4F9-49DD-8B9D-98F911B1DDEC}"/>
    <dgm:cxn modelId="{2D97BDCC-B58D-415A-BDD5-EF9D12D308AD}" type="presOf" srcId="{FA4B6356-E4F9-49DD-8B9D-98F911B1DDEC}" destId="{C57CB2AD-2B12-421E-9060-A3991400C16A}" srcOrd="0" destOrd="0" presId="urn:microsoft.com/office/officeart/2005/8/layout/hProcess10"/>
    <dgm:cxn modelId="{59EAA3D8-E038-4439-A469-807FD81906C7}" type="presOf" srcId="{603E4638-B2BB-4EE6-BF4B-E8BB8A86C49E}" destId="{732A20BD-FF4B-467B-9926-90E872DAD4FF}" srcOrd="0" destOrd="0" presId="urn:microsoft.com/office/officeart/2005/8/layout/hProcess10"/>
    <dgm:cxn modelId="{E30FB4E9-30FC-4C7F-926F-F5DA4D79995A}" srcId="{603E4638-B2BB-4EE6-BF4B-E8BB8A86C49E}" destId="{090FE30C-1A7E-4CE8-9007-28D76FEED591}" srcOrd="0" destOrd="0" parTransId="{7B6A3553-19E8-45FF-99AD-E03D0ACAC9C8}" sibTransId="{48158417-9B49-4A16-B044-3ED23F52D4D6}"/>
    <dgm:cxn modelId="{765441FC-ECA1-420D-AD64-A89736D9EDBA}" type="presOf" srcId="{AA558DAB-BE67-4A05-B037-5D3ED6A5F567}" destId="{168C4A2B-104C-4FDD-A255-03195CDA5B38}" srcOrd="0" destOrd="0" presId="urn:microsoft.com/office/officeart/2005/8/layout/hProcess10"/>
    <dgm:cxn modelId="{5DFF03D0-59D9-4D47-BFA4-040D8A82CB00}" type="presParOf" srcId="{732A20BD-FF4B-467B-9926-90E872DAD4FF}" destId="{2C87BCB1-A578-4CCB-8EE7-68B8E1155F1A}" srcOrd="0" destOrd="0" presId="urn:microsoft.com/office/officeart/2005/8/layout/hProcess10"/>
    <dgm:cxn modelId="{68EC3299-C0B9-4C41-844B-D42F76EDF7EE}" type="presParOf" srcId="{2C87BCB1-A578-4CCB-8EE7-68B8E1155F1A}" destId="{8174AFCE-2C07-4407-81D5-3CD02428062A}" srcOrd="0" destOrd="0" presId="urn:microsoft.com/office/officeart/2005/8/layout/hProcess10"/>
    <dgm:cxn modelId="{3A6D9689-21C8-454F-80F5-8B0497E894EF}" type="presParOf" srcId="{2C87BCB1-A578-4CCB-8EE7-68B8E1155F1A}" destId="{0848779F-2621-4AD2-9573-7022758263E3}" srcOrd="1" destOrd="0" presId="urn:microsoft.com/office/officeart/2005/8/layout/hProcess10"/>
    <dgm:cxn modelId="{99B3D59E-72CF-41D7-B5AA-AA03EEAFC8D0}" type="presParOf" srcId="{732A20BD-FF4B-467B-9926-90E872DAD4FF}" destId="{3570324C-35F4-406F-B5F9-B089E549CA35}" srcOrd="1" destOrd="0" presId="urn:microsoft.com/office/officeart/2005/8/layout/hProcess10"/>
    <dgm:cxn modelId="{76DF2DF6-8D46-441C-A85D-B83759507639}" type="presParOf" srcId="{3570324C-35F4-406F-B5F9-B089E549CA35}" destId="{E902D40A-F7DF-425A-8551-EB180D98A10D}" srcOrd="0" destOrd="0" presId="urn:microsoft.com/office/officeart/2005/8/layout/hProcess10"/>
    <dgm:cxn modelId="{A9AA5E03-B5A0-49CA-B3B8-9F4DC39D3928}" type="presParOf" srcId="{732A20BD-FF4B-467B-9926-90E872DAD4FF}" destId="{9546970E-919A-4E80-AFDD-2DF13375881D}" srcOrd="2" destOrd="0" presId="urn:microsoft.com/office/officeart/2005/8/layout/hProcess10"/>
    <dgm:cxn modelId="{8CD1EA8C-5FF1-46FA-9C26-A178AAEC5AA0}" type="presParOf" srcId="{9546970E-919A-4E80-AFDD-2DF13375881D}" destId="{B09C246C-96F8-46C5-A0FB-81339FEE94F6}" srcOrd="0" destOrd="0" presId="urn:microsoft.com/office/officeart/2005/8/layout/hProcess10"/>
    <dgm:cxn modelId="{1D3EEDB0-2822-4ABA-8C17-A734D3B53011}" type="presParOf" srcId="{9546970E-919A-4E80-AFDD-2DF13375881D}" destId="{91A3723C-A737-40FA-8580-3F1162F2E853}" srcOrd="1" destOrd="0" presId="urn:microsoft.com/office/officeart/2005/8/layout/hProcess10"/>
    <dgm:cxn modelId="{8C4FF1C5-D90F-43AB-AA02-360B02B1C108}" type="presParOf" srcId="{732A20BD-FF4B-467B-9926-90E872DAD4FF}" destId="{B6EE9E81-5F06-439B-BC87-9E96294BDABF}" srcOrd="3" destOrd="0" presId="urn:microsoft.com/office/officeart/2005/8/layout/hProcess10"/>
    <dgm:cxn modelId="{5D6D33F1-3E96-4F1C-BCDF-EE36CEF28E85}" type="presParOf" srcId="{B6EE9E81-5F06-439B-BC87-9E96294BDABF}" destId="{86742E43-DA70-4B0F-8046-1C3F3796F415}" srcOrd="0" destOrd="0" presId="urn:microsoft.com/office/officeart/2005/8/layout/hProcess10"/>
    <dgm:cxn modelId="{EFCB90CA-EF23-4C53-A705-FD4BAE6E2E6A}" type="presParOf" srcId="{732A20BD-FF4B-467B-9926-90E872DAD4FF}" destId="{E2964A8D-C291-4501-B9B5-FBD4B15005C4}" srcOrd="4" destOrd="0" presId="urn:microsoft.com/office/officeart/2005/8/layout/hProcess10"/>
    <dgm:cxn modelId="{902DF832-A518-44C2-B9E3-F6B967CB8360}" type="presParOf" srcId="{E2964A8D-C291-4501-B9B5-FBD4B15005C4}" destId="{323D40CB-5BD5-48C9-AF11-05AAFF128806}" srcOrd="0" destOrd="0" presId="urn:microsoft.com/office/officeart/2005/8/layout/hProcess10"/>
    <dgm:cxn modelId="{AF0A4F73-C499-436D-8480-77B95BE1613A}" type="presParOf" srcId="{E2964A8D-C291-4501-B9B5-FBD4B15005C4}" destId="{79EFDD0A-D0C6-44C8-A18C-AB362DFDB72B}" srcOrd="1" destOrd="0" presId="urn:microsoft.com/office/officeart/2005/8/layout/hProcess10"/>
    <dgm:cxn modelId="{06AFEF77-8114-4FF7-9890-6A0EFEA7BD94}" type="presParOf" srcId="{732A20BD-FF4B-467B-9926-90E872DAD4FF}" destId="{4CF49046-DAFD-4685-9CD9-F2826DD02FB7}" srcOrd="5" destOrd="0" presId="urn:microsoft.com/office/officeart/2005/8/layout/hProcess10"/>
    <dgm:cxn modelId="{CA39519B-D9DC-4A99-8F82-9B50E88C1717}" type="presParOf" srcId="{4CF49046-DAFD-4685-9CD9-F2826DD02FB7}" destId="{F4E0087E-F4B0-4884-A877-4ABB5B8C3B5F}" srcOrd="0" destOrd="0" presId="urn:microsoft.com/office/officeart/2005/8/layout/hProcess10"/>
    <dgm:cxn modelId="{96BDC237-F7B6-48BF-AB74-42DEE79E95B0}" type="presParOf" srcId="{732A20BD-FF4B-467B-9926-90E872DAD4FF}" destId="{193DF7FA-3DFE-4C9D-AB90-8F6066635559}" srcOrd="6" destOrd="0" presId="urn:microsoft.com/office/officeart/2005/8/layout/hProcess10"/>
    <dgm:cxn modelId="{B2743D99-4E92-41C1-8647-719C55B25ADF}" type="presParOf" srcId="{193DF7FA-3DFE-4C9D-AB90-8F6066635559}" destId="{D96D8CF0-CFF5-4C41-A4C5-B02A7A4BFEFC}" srcOrd="0" destOrd="0" presId="urn:microsoft.com/office/officeart/2005/8/layout/hProcess10"/>
    <dgm:cxn modelId="{62D3A673-5E81-4E17-9983-8AEBA8F1A0F6}" type="presParOf" srcId="{193DF7FA-3DFE-4C9D-AB90-8F6066635559}" destId="{168C4A2B-104C-4FDD-A255-03195CDA5B38}" srcOrd="1" destOrd="0" presId="urn:microsoft.com/office/officeart/2005/8/layout/hProcess10"/>
    <dgm:cxn modelId="{784F722B-AB45-44BB-A041-58F813AC806C}" type="presParOf" srcId="{732A20BD-FF4B-467B-9926-90E872DAD4FF}" destId="{C57CB2AD-2B12-421E-9060-A3991400C16A}" srcOrd="7" destOrd="0" presId="urn:microsoft.com/office/officeart/2005/8/layout/hProcess10"/>
    <dgm:cxn modelId="{269B5538-6E92-4363-B83A-1462207E6F19}" type="presParOf" srcId="{C57CB2AD-2B12-421E-9060-A3991400C16A}" destId="{834A0592-AB12-4A84-94F2-2E275A094AE0}" srcOrd="0" destOrd="0" presId="urn:microsoft.com/office/officeart/2005/8/layout/hProcess10"/>
    <dgm:cxn modelId="{DC949791-1B8C-4CF6-ACC0-2EFF5BC104B5}" type="presParOf" srcId="{732A20BD-FF4B-467B-9926-90E872DAD4FF}" destId="{524C7D16-D86C-4EB0-ACD8-8DDA2DE77506}" srcOrd="8" destOrd="0" presId="urn:microsoft.com/office/officeart/2005/8/layout/hProcess10"/>
    <dgm:cxn modelId="{45CE8C6A-CEFF-48DA-A908-08A57FBE07D4}" type="presParOf" srcId="{524C7D16-D86C-4EB0-ACD8-8DDA2DE77506}" destId="{C7602092-076A-455D-8568-E6699F699D56}" srcOrd="0" destOrd="0" presId="urn:microsoft.com/office/officeart/2005/8/layout/hProcess10"/>
    <dgm:cxn modelId="{9457FAC7-9908-48F6-9D92-69139ABDC71D}" type="presParOf" srcId="{524C7D16-D86C-4EB0-ACD8-8DDA2DE77506}" destId="{26B9AB70-D672-473F-91D9-EB0B2583299F}"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3E4638-B2BB-4EE6-BF4B-E8BB8A86C49E}" type="doc">
      <dgm:prSet loTypeId="urn:microsoft.com/office/officeart/2005/8/layout/hProcess10" loCatId="process" qsTypeId="urn:microsoft.com/office/officeart/2005/8/quickstyle/simple2" qsCatId="simple" csTypeId="urn:microsoft.com/office/officeart/2005/8/colors/accent0_2" csCatId="mainScheme" phldr="1"/>
      <dgm:spPr/>
      <dgm:t>
        <a:bodyPr/>
        <a:lstStyle/>
        <a:p>
          <a:endParaRPr lang="en-IN"/>
        </a:p>
      </dgm:t>
    </dgm:pt>
    <dgm:pt modelId="{090FE30C-1A7E-4CE8-9007-28D76FEED591}">
      <dgm:prSet phldrT="[Text]" custT="1"/>
      <dgm:spPr/>
      <dgm:t>
        <a:bodyPr/>
        <a:lstStyle/>
        <a:p>
          <a:r>
            <a:rPr lang="en-IN" sz="2400" b="1" dirty="0">
              <a:solidFill>
                <a:srgbClr val="FF0000"/>
              </a:solidFill>
              <a:latin typeface="Calibri" panose="020F0502020204030204" pitchFamily="34" charset="0"/>
              <a:cs typeface="Calibri" panose="020F0502020204030204" pitchFamily="34" charset="0"/>
            </a:rPr>
            <a:t>Data Collection</a:t>
          </a:r>
        </a:p>
      </dgm:t>
    </dgm:pt>
    <dgm:pt modelId="{7B6A3553-19E8-45FF-99AD-E03D0ACAC9C8}" type="parTrans" cxnId="{E30FB4E9-30FC-4C7F-926F-F5DA4D79995A}">
      <dgm:prSet/>
      <dgm:spPr/>
      <dgm:t>
        <a:bodyPr/>
        <a:lstStyle/>
        <a:p>
          <a:endParaRPr lang="en-IN"/>
        </a:p>
      </dgm:t>
    </dgm:pt>
    <dgm:pt modelId="{48158417-9B49-4A16-B044-3ED23F52D4D6}" type="sibTrans" cxnId="{E30FB4E9-30FC-4C7F-926F-F5DA4D79995A}">
      <dgm:prSet/>
      <dgm:spPr/>
      <dgm:t>
        <a:bodyPr/>
        <a:lstStyle/>
        <a:p>
          <a:endParaRPr lang="en-IN"/>
        </a:p>
      </dgm:t>
    </dgm:pt>
    <dgm:pt modelId="{07CB1D02-94A7-4A10-B8CD-104B9A33BEA4}">
      <dgm:prSet phldrT="[Text]" custT="1"/>
      <dgm:spPr/>
      <dgm:t>
        <a:bodyPr/>
        <a:lstStyle/>
        <a:p>
          <a:r>
            <a:rPr lang="en-IN" sz="2400" b="0" dirty="0">
              <a:latin typeface="Calibri" panose="020F0502020204030204" pitchFamily="34" charset="0"/>
              <a:cs typeface="Calibri" panose="020F0502020204030204" pitchFamily="34" charset="0"/>
            </a:rPr>
            <a:t>Character Extraction</a:t>
          </a:r>
          <a:endParaRPr lang="en-IN" sz="2400" dirty="0">
            <a:latin typeface="Calibri" panose="020F0502020204030204" pitchFamily="34" charset="0"/>
            <a:cs typeface="Calibri" panose="020F0502020204030204" pitchFamily="34" charset="0"/>
          </a:endParaRPr>
        </a:p>
      </dgm:t>
    </dgm:pt>
    <dgm:pt modelId="{35DEFCAB-17EE-4809-A456-032BBA162818}" type="parTrans" cxnId="{0139708C-FFD5-4D40-A058-E772002CC860}">
      <dgm:prSet/>
      <dgm:spPr/>
      <dgm:t>
        <a:bodyPr/>
        <a:lstStyle/>
        <a:p>
          <a:endParaRPr lang="en-IN"/>
        </a:p>
      </dgm:t>
    </dgm:pt>
    <dgm:pt modelId="{876EEDC9-69BB-403B-9FA7-C3708E7995EC}" type="sibTrans" cxnId="{0139708C-FFD5-4D40-A058-E772002CC860}">
      <dgm:prSet/>
      <dgm:spPr/>
      <dgm:t>
        <a:bodyPr/>
        <a:lstStyle/>
        <a:p>
          <a:endParaRPr lang="en-IN"/>
        </a:p>
      </dgm:t>
    </dgm:pt>
    <dgm:pt modelId="{AA558DAB-BE67-4A05-B037-5D3ED6A5F567}">
      <dgm:prSet custT="1"/>
      <dgm:spPr/>
      <dgm:t>
        <a:bodyPr/>
        <a:lstStyle/>
        <a:p>
          <a:pPr algn="ctr"/>
          <a:r>
            <a:rPr lang="en-IN" sz="2400" dirty="0"/>
            <a:t>Training</a:t>
          </a:r>
        </a:p>
      </dgm:t>
    </dgm:pt>
    <dgm:pt modelId="{B405F683-D59A-40D9-84E2-F07D2E1BC679}" type="parTrans" cxnId="{137682C3-5281-4143-A0C8-505F71CD7CBA}">
      <dgm:prSet/>
      <dgm:spPr/>
      <dgm:t>
        <a:bodyPr/>
        <a:lstStyle/>
        <a:p>
          <a:endParaRPr lang="en-IN"/>
        </a:p>
      </dgm:t>
    </dgm:pt>
    <dgm:pt modelId="{FA4B6356-E4F9-49DD-8B9D-98F911B1DDEC}" type="sibTrans" cxnId="{137682C3-5281-4143-A0C8-505F71CD7CBA}">
      <dgm:prSet/>
      <dgm:spPr/>
      <dgm:t>
        <a:bodyPr/>
        <a:lstStyle/>
        <a:p>
          <a:endParaRPr lang="en-IN"/>
        </a:p>
      </dgm:t>
    </dgm:pt>
    <dgm:pt modelId="{843D9BFD-B8A9-413A-8218-3C468EECD3FB}">
      <dgm:prSet custT="1"/>
      <dgm:spPr/>
      <dgm:t>
        <a:bodyPr/>
        <a:lstStyle/>
        <a:p>
          <a:r>
            <a:rPr lang="en-IN" sz="2400" dirty="0">
              <a:latin typeface="Calibri" panose="020F0502020204030204" pitchFamily="34" charset="0"/>
              <a:cs typeface="Calibri" panose="020F0502020204030204" pitchFamily="34" charset="0"/>
            </a:rPr>
            <a:t>Deploying Prototype</a:t>
          </a:r>
        </a:p>
      </dgm:t>
    </dgm:pt>
    <dgm:pt modelId="{C0B257F1-223B-49EF-B364-787F8EBA9816}" type="parTrans" cxnId="{1FF988A9-BBFE-4079-88C9-BA3218CCE558}">
      <dgm:prSet/>
      <dgm:spPr/>
      <dgm:t>
        <a:bodyPr/>
        <a:lstStyle/>
        <a:p>
          <a:endParaRPr lang="en-IN"/>
        </a:p>
      </dgm:t>
    </dgm:pt>
    <dgm:pt modelId="{DF031031-81E1-4BED-B900-94624EADE4A1}" type="sibTrans" cxnId="{1FF988A9-BBFE-4079-88C9-BA3218CCE558}">
      <dgm:prSet/>
      <dgm:spPr/>
      <dgm:t>
        <a:bodyPr/>
        <a:lstStyle/>
        <a:p>
          <a:endParaRPr lang="en-IN"/>
        </a:p>
      </dgm:t>
    </dgm:pt>
    <dgm:pt modelId="{862F350A-6748-4C59-9652-27F809177D75}">
      <dgm:prSet phldrT="[Text]" custT="1"/>
      <dgm:spPr/>
      <dgm:t>
        <a:bodyPr/>
        <a:lstStyle/>
        <a:p>
          <a:r>
            <a:rPr lang="en-IN" sz="2400" dirty="0">
              <a:latin typeface="Calibri" panose="020F0502020204030204" pitchFamily="34" charset="0"/>
              <a:cs typeface="Calibri" panose="020F0502020204030204" pitchFamily="34" charset="0"/>
            </a:rPr>
            <a:t>Data Pre-Processing</a:t>
          </a:r>
        </a:p>
      </dgm:t>
    </dgm:pt>
    <dgm:pt modelId="{57627707-B9CC-47DD-9814-D25B2C9D2BF8}" type="sibTrans" cxnId="{12EAB975-DF5A-430C-A9FE-2C901C707CB7}">
      <dgm:prSet/>
      <dgm:spPr/>
      <dgm:t>
        <a:bodyPr/>
        <a:lstStyle/>
        <a:p>
          <a:endParaRPr lang="en-IN"/>
        </a:p>
      </dgm:t>
    </dgm:pt>
    <dgm:pt modelId="{F0FC7AC5-6789-4F3A-8FDC-F603FFADAA6D}" type="parTrans" cxnId="{12EAB975-DF5A-430C-A9FE-2C901C707CB7}">
      <dgm:prSet/>
      <dgm:spPr/>
      <dgm:t>
        <a:bodyPr/>
        <a:lstStyle/>
        <a:p>
          <a:endParaRPr lang="en-IN"/>
        </a:p>
      </dgm:t>
    </dgm:pt>
    <dgm:pt modelId="{732A20BD-FF4B-467B-9926-90E872DAD4FF}" type="pres">
      <dgm:prSet presAssocID="{603E4638-B2BB-4EE6-BF4B-E8BB8A86C49E}" presName="Name0" presStyleCnt="0">
        <dgm:presLayoutVars>
          <dgm:dir/>
          <dgm:resizeHandles val="exact"/>
        </dgm:presLayoutVars>
      </dgm:prSet>
      <dgm:spPr/>
    </dgm:pt>
    <dgm:pt modelId="{2C87BCB1-A578-4CCB-8EE7-68B8E1155F1A}" type="pres">
      <dgm:prSet presAssocID="{090FE30C-1A7E-4CE8-9007-28D76FEED591}" presName="composite" presStyleCnt="0"/>
      <dgm:spPr/>
    </dgm:pt>
    <dgm:pt modelId="{8174AFCE-2C07-4407-81D5-3CD02428062A}" type="pres">
      <dgm:prSet presAssocID="{090FE30C-1A7E-4CE8-9007-28D76FEED591}" presName="imagSh" presStyleLbl="bgImgPlace1" presStyleIdx="0" presStyleCnt="5" custScaleX="98438" custScaleY="97989" custLinFactNeighborX="-311" custLinFactNeighborY="-1512"/>
      <dgm:spPr/>
    </dgm:pt>
    <dgm:pt modelId="{0848779F-2621-4AD2-9573-7022758263E3}" type="pres">
      <dgm:prSet presAssocID="{090FE30C-1A7E-4CE8-9007-28D76FEED591}" presName="txNode" presStyleLbl="node1" presStyleIdx="0" presStyleCnt="5" custScaleX="109454" custLinFactNeighborX="0" custLinFactNeighborY="28387">
        <dgm:presLayoutVars>
          <dgm:bulletEnabled val="1"/>
        </dgm:presLayoutVars>
      </dgm:prSet>
      <dgm:spPr/>
    </dgm:pt>
    <dgm:pt modelId="{3570324C-35F4-406F-B5F9-B089E549CA35}" type="pres">
      <dgm:prSet presAssocID="{48158417-9B49-4A16-B044-3ED23F52D4D6}" presName="sibTrans" presStyleLbl="sibTrans2D1" presStyleIdx="0" presStyleCnt="4"/>
      <dgm:spPr/>
    </dgm:pt>
    <dgm:pt modelId="{E902D40A-F7DF-425A-8551-EB180D98A10D}" type="pres">
      <dgm:prSet presAssocID="{48158417-9B49-4A16-B044-3ED23F52D4D6}" presName="connTx" presStyleLbl="sibTrans2D1" presStyleIdx="0" presStyleCnt="4"/>
      <dgm:spPr/>
    </dgm:pt>
    <dgm:pt modelId="{9546970E-919A-4E80-AFDD-2DF13375881D}" type="pres">
      <dgm:prSet presAssocID="{862F350A-6748-4C59-9652-27F809177D75}" presName="composite" presStyleCnt="0"/>
      <dgm:spPr/>
    </dgm:pt>
    <dgm:pt modelId="{B09C246C-96F8-46C5-A0FB-81339FEE94F6}" type="pres">
      <dgm:prSet presAssocID="{862F350A-6748-4C59-9652-27F809177D75}" presName="imagSh" presStyleLbl="bgImgPlace1" presStyleIdx="1" presStyleCnt="5" custLinFactNeighborX="1286" custLinFactNeighborY="1286"/>
      <dgm:spPr/>
    </dgm:pt>
    <dgm:pt modelId="{91A3723C-A737-40FA-8580-3F1162F2E853}" type="pres">
      <dgm:prSet presAssocID="{862F350A-6748-4C59-9652-27F809177D75}" presName="txNode" presStyleLbl="node1" presStyleIdx="1" presStyleCnt="5" custScaleX="109724" custScaleY="96478" custLinFactNeighborY="27496">
        <dgm:presLayoutVars>
          <dgm:bulletEnabled val="1"/>
        </dgm:presLayoutVars>
      </dgm:prSet>
      <dgm:spPr/>
    </dgm:pt>
    <dgm:pt modelId="{B6EE9E81-5F06-439B-BC87-9E96294BDABF}" type="pres">
      <dgm:prSet presAssocID="{57627707-B9CC-47DD-9814-D25B2C9D2BF8}" presName="sibTrans" presStyleLbl="sibTrans2D1" presStyleIdx="1" presStyleCnt="4"/>
      <dgm:spPr/>
    </dgm:pt>
    <dgm:pt modelId="{86742E43-DA70-4B0F-8046-1C3F3796F415}" type="pres">
      <dgm:prSet presAssocID="{57627707-B9CC-47DD-9814-D25B2C9D2BF8}" presName="connTx" presStyleLbl="sibTrans2D1" presStyleIdx="1" presStyleCnt="4"/>
      <dgm:spPr/>
    </dgm:pt>
    <dgm:pt modelId="{E2964A8D-C291-4501-B9B5-FBD4B15005C4}" type="pres">
      <dgm:prSet presAssocID="{07CB1D02-94A7-4A10-B8CD-104B9A33BEA4}" presName="composite" presStyleCnt="0"/>
      <dgm:spPr/>
    </dgm:pt>
    <dgm:pt modelId="{323D40CB-5BD5-48C9-AF11-05AAFF128806}" type="pres">
      <dgm:prSet presAssocID="{07CB1D02-94A7-4A10-B8CD-104B9A33BEA4}" presName="imagSh" presStyleLbl="bgImgPlace1" presStyleIdx="2" presStyleCnt="5" custLinFactNeighborX="1653" custLinFactNeighborY="-1512"/>
      <dgm:spPr/>
    </dgm:pt>
    <dgm:pt modelId="{79EFDD0A-D0C6-44C8-A18C-AB362DFDB72B}" type="pres">
      <dgm:prSet presAssocID="{07CB1D02-94A7-4A10-B8CD-104B9A33BEA4}" presName="txNode" presStyleLbl="node1" presStyleIdx="2" presStyleCnt="5" custScaleX="110018" custLinFactNeighborX="-1338" custLinFactNeighborY="27509">
        <dgm:presLayoutVars>
          <dgm:bulletEnabled val="1"/>
        </dgm:presLayoutVars>
      </dgm:prSet>
      <dgm:spPr/>
    </dgm:pt>
    <dgm:pt modelId="{4CF49046-DAFD-4685-9CD9-F2826DD02FB7}" type="pres">
      <dgm:prSet presAssocID="{876EEDC9-69BB-403B-9FA7-C3708E7995EC}" presName="sibTrans" presStyleLbl="sibTrans2D1" presStyleIdx="2" presStyleCnt="4"/>
      <dgm:spPr/>
    </dgm:pt>
    <dgm:pt modelId="{F4E0087E-F4B0-4884-A877-4ABB5B8C3B5F}" type="pres">
      <dgm:prSet presAssocID="{876EEDC9-69BB-403B-9FA7-C3708E7995EC}" presName="connTx" presStyleLbl="sibTrans2D1" presStyleIdx="2" presStyleCnt="4"/>
      <dgm:spPr/>
    </dgm:pt>
    <dgm:pt modelId="{193DF7FA-3DFE-4C9D-AB90-8F6066635559}" type="pres">
      <dgm:prSet presAssocID="{AA558DAB-BE67-4A05-B037-5D3ED6A5F567}" presName="composite" presStyleCnt="0"/>
      <dgm:spPr/>
    </dgm:pt>
    <dgm:pt modelId="{D96D8CF0-CFF5-4C41-A4C5-B02A7A4BFEFC}" type="pres">
      <dgm:prSet presAssocID="{AA558DAB-BE67-4A05-B037-5D3ED6A5F567}" presName="imagSh" presStyleLbl="bgImgPlace1" presStyleIdx="3" presStyleCnt="5"/>
      <dgm:spPr/>
    </dgm:pt>
    <dgm:pt modelId="{168C4A2B-104C-4FDD-A255-03195CDA5B38}" type="pres">
      <dgm:prSet presAssocID="{AA558DAB-BE67-4A05-B037-5D3ED6A5F567}" presName="txNode" presStyleLbl="node1" presStyleIdx="3" presStyleCnt="5" custLinFactNeighborX="5265" custLinFactNeighborY="27668">
        <dgm:presLayoutVars>
          <dgm:bulletEnabled val="1"/>
        </dgm:presLayoutVars>
      </dgm:prSet>
      <dgm:spPr/>
    </dgm:pt>
    <dgm:pt modelId="{C57CB2AD-2B12-421E-9060-A3991400C16A}" type="pres">
      <dgm:prSet presAssocID="{FA4B6356-E4F9-49DD-8B9D-98F911B1DDEC}" presName="sibTrans" presStyleLbl="sibTrans2D1" presStyleIdx="3" presStyleCnt="4"/>
      <dgm:spPr/>
    </dgm:pt>
    <dgm:pt modelId="{834A0592-AB12-4A84-94F2-2E275A094AE0}" type="pres">
      <dgm:prSet presAssocID="{FA4B6356-E4F9-49DD-8B9D-98F911B1DDEC}" presName="connTx" presStyleLbl="sibTrans2D1" presStyleIdx="3" presStyleCnt="4"/>
      <dgm:spPr/>
    </dgm:pt>
    <dgm:pt modelId="{524C7D16-D86C-4EB0-ACD8-8DDA2DE77506}" type="pres">
      <dgm:prSet presAssocID="{843D9BFD-B8A9-413A-8218-3C468EECD3FB}" presName="composite" presStyleCnt="0"/>
      <dgm:spPr/>
    </dgm:pt>
    <dgm:pt modelId="{C7602092-076A-455D-8568-E6699F699D56}" type="pres">
      <dgm:prSet presAssocID="{843D9BFD-B8A9-413A-8218-3C468EECD3FB}" presName="imagSh" presStyleLbl="bgImgPlace1" presStyleIdx="4" presStyleCnt="5"/>
      <dgm:spPr/>
    </dgm:pt>
    <dgm:pt modelId="{26B9AB70-D672-473F-91D9-EB0B2583299F}" type="pres">
      <dgm:prSet presAssocID="{843D9BFD-B8A9-413A-8218-3C468EECD3FB}" presName="txNode" presStyleLbl="node1" presStyleIdx="4" presStyleCnt="5" custScaleX="112132" custLinFactNeighborX="-3336" custLinFactNeighborY="27477">
        <dgm:presLayoutVars>
          <dgm:bulletEnabled val="1"/>
        </dgm:presLayoutVars>
      </dgm:prSet>
      <dgm:spPr/>
    </dgm:pt>
  </dgm:ptLst>
  <dgm:cxnLst>
    <dgm:cxn modelId="{71814207-A54F-40AB-B869-62CFEC34E355}" type="presOf" srcId="{862F350A-6748-4C59-9652-27F809177D75}" destId="{91A3723C-A737-40FA-8580-3F1162F2E853}" srcOrd="0" destOrd="0" presId="urn:microsoft.com/office/officeart/2005/8/layout/hProcess10"/>
    <dgm:cxn modelId="{CD95C512-8DA3-41A6-BD0C-5FC519C91BFF}" type="presOf" srcId="{07CB1D02-94A7-4A10-B8CD-104B9A33BEA4}" destId="{79EFDD0A-D0C6-44C8-A18C-AB362DFDB72B}" srcOrd="0" destOrd="0" presId="urn:microsoft.com/office/officeart/2005/8/layout/hProcess10"/>
    <dgm:cxn modelId="{4993BE1B-66D0-476D-BC13-7B6EE03EEF75}" type="presOf" srcId="{57627707-B9CC-47DD-9814-D25B2C9D2BF8}" destId="{86742E43-DA70-4B0F-8046-1C3F3796F415}" srcOrd="1" destOrd="0" presId="urn:microsoft.com/office/officeart/2005/8/layout/hProcess10"/>
    <dgm:cxn modelId="{F52B883A-6993-4165-8E75-EB31CF59BC07}" type="presOf" srcId="{FA4B6356-E4F9-49DD-8B9D-98F911B1DDEC}" destId="{834A0592-AB12-4A84-94F2-2E275A094AE0}" srcOrd="1" destOrd="0" presId="urn:microsoft.com/office/officeart/2005/8/layout/hProcess10"/>
    <dgm:cxn modelId="{4F33186D-4EED-47FC-B00E-362E897D732B}" type="presOf" srcId="{876EEDC9-69BB-403B-9FA7-C3708E7995EC}" destId="{4CF49046-DAFD-4685-9CD9-F2826DD02FB7}" srcOrd="0" destOrd="0" presId="urn:microsoft.com/office/officeart/2005/8/layout/hProcess10"/>
    <dgm:cxn modelId="{B458A551-2925-42C8-B1FE-C88EE2A137DE}" type="presOf" srcId="{48158417-9B49-4A16-B044-3ED23F52D4D6}" destId="{3570324C-35F4-406F-B5F9-B089E549CA35}" srcOrd="0" destOrd="0" presId="urn:microsoft.com/office/officeart/2005/8/layout/hProcess10"/>
    <dgm:cxn modelId="{9BDCEA51-B058-462D-A441-60059E0D9013}" type="presOf" srcId="{876EEDC9-69BB-403B-9FA7-C3708E7995EC}" destId="{F4E0087E-F4B0-4884-A877-4ABB5B8C3B5F}" srcOrd="1" destOrd="0" presId="urn:microsoft.com/office/officeart/2005/8/layout/hProcess10"/>
    <dgm:cxn modelId="{12EAB975-DF5A-430C-A9FE-2C901C707CB7}" srcId="{603E4638-B2BB-4EE6-BF4B-E8BB8A86C49E}" destId="{862F350A-6748-4C59-9652-27F809177D75}" srcOrd="1" destOrd="0" parTransId="{F0FC7AC5-6789-4F3A-8FDC-F603FFADAA6D}" sibTransId="{57627707-B9CC-47DD-9814-D25B2C9D2BF8}"/>
    <dgm:cxn modelId="{A8917988-7366-488D-A32E-1360AFB83E9E}" type="presOf" srcId="{090FE30C-1A7E-4CE8-9007-28D76FEED591}" destId="{0848779F-2621-4AD2-9573-7022758263E3}" srcOrd="0" destOrd="0" presId="urn:microsoft.com/office/officeart/2005/8/layout/hProcess10"/>
    <dgm:cxn modelId="{0139708C-FFD5-4D40-A058-E772002CC860}" srcId="{603E4638-B2BB-4EE6-BF4B-E8BB8A86C49E}" destId="{07CB1D02-94A7-4A10-B8CD-104B9A33BEA4}" srcOrd="2" destOrd="0" parTransId="{35DEFCAB-17EE-4809-A456-032BBA162818}" sibTransId="{876EEDC9-69BB-403B-9FA7-C3708E7995EC}"/>
    <dgm:cxn modelId="{273C4790-5CDC-4264-8BC7-42DC87E481BE}" type="presOf" srcId="{48158417-9B49-4A16-B044-3ED23F52D4D6}" destId="{E902D40A-F7DF-425A-8551-EB180D98A10D}" srcOrd="1" destOrd="0" presId="urn:microsoft.com/office/officeart/2005/8/layout/hProcess10"/>
    <dgm:cxn modelId="{1FF988A9-BBFE-4079-88C9-BA3218CCE558}" srcId="{603E4638-B2BB-4EE6-BF4B-E8BB8A86C49E}" destId="{843D9BFD-B8A9-413A-8218-3C468EECD3FB}" srcOrd="4" destOrd="0" parTransId="{C0B257F1-223B-49EF-B364-787F8EBA9816}" sibTransId="{DF031031-81E1-4BED-B900-94624EADE4A1}"/>
    <dgm:cxn modelId="{BDAB49B7-C439-4EE8-A6A6-00D329EB8643}" type="presOf" srcId="{843D9BFD-B8A9-413A-8218-3C468EECD3FB}" destId="{26B9AB70-D672-473F-91D9-EB0B2583299F}" srcOrd="0" destOrd="0" presId="urn:microsoft.com/office/officeart/2005/8/layout/hProcess10"/>
    <dgm:cxn modelId="{1DF153BE-9A6C-42D3-9EA6-4CB81A283E31}" type="presOf" srcId="{57627707-B9CC-47DD-9814-D25B2C9D2BF8}" destId="{B6EE9E81-5F06-439B-BC87-9E96294BDABF}" srcOrd="0" destOrd="0" presId="urn:microsoft.com/office/officeart/2005/8/layout/hProcess10"/>
    <dgm:cxn modelId="{137682C3-5281-4143-A0C8-505F71CD7CBA}" srcId="{603E4638-B2BB-4EE6-BF4B-E8BB8A86C49E}" destId="{AA558DAB-BE67-4A05-B037-5D3ED6A5F567}" srcOrd="3" destOrd="0" parTransId="{B405F683-D59A-40D9-84E2-F07D2E1BC679}" sibTransId="{FA4B6356-E4F9-49DD-8B9D-98F911B1DDEC}"/>
    <dgm:cxn modelId="{2D97BDCC-B58D-415A-BDD5-EF9D12D308AD}" type="presOf" srcId="{FA4B6356-E4F9-49DD-8B9D-98F911B1DDEC}" destId="{C57CB2AD-2B12-421E-9060-A3991400C16A}" srcOrd="0" destOrd="0" presId="urn:microsoft.com/office/officeart/2005/8/layout/hProcess10"/>
    <dgm:cxn modelId="{59EAA3D8-E038-4439-A469-807FD81906C7}" type="presOf" srcId="{603E4638-B2BB-4EE6-BF4B-E8BB8A86C49E}" destId="{732A20BD-FF4B-467B-9926-90E872DAD4FF}" srcOrd="0" destOrd="0" presId="urn:microsoft.com/office/officeart/2005/8/layout/hProcess10"/>
    <dgm:cxn modelId="{E30FB4E9-30FC-4C7F-926F-F5DA4D79995A}" srcId="{603E4638-B2BB-4EE6-BF4B-E8BB8A86C49E}" destId="{090FE30C-1A7E-4CE8-9007-28D76FEED591}" srcOrd="0" destOrd="0" parTransId="{7B6A3553-19E8-45FF-99AD-E03D0ACAC9C8}" sibTransId="{48158417-9B49-4A16-B044-3ED23F52D4D6}"/>
    <dgm:cxn modelId="{765441FC-ECA1-420D-AD64-A89736D9EDBA}" type="presOf" srcId="{AA558DAB-BE67-4A05-B037-5D3ED6A5F567}" destId="{168C4A2B-104C-4FDD-A255-03195CDA5B38}" srcOrd="0" destOrd="0" presId="urn:microsoft.com/office/officeart/2005/8/layout/hProcess10"/>
    <dgm:cxn modelId="{5DFF03D0-59D9-4D47-BFA4-040D8A82CB00}" type="presParOf" srcId="{732A20BD-FF4B-467B-9926-90E872DAD4FF}" destId="{2C87BCB1-A578-4CCB-8EE7-68B8E1155F1A}" srcOrd="0" destOrd="0" presId="urn:microsoft.com/office/officeart/2005/8/layout/hProcess10"/>
    <dgm:cxn modelId="{68EC3299-C0B9-4C41-844B-D42F76EDF7EE}" type="presParOf" srcId="{2C87BCB1-A578-4CCB-8EE7-68B8E1155F1A}" destId="{8174AFCE-2C07-4407-81D5-3CD02428062A}" srcOrd="0" destOrd="0" presId="urn:microsoft.com/office/officeart/2005/8/layout/hProcess10"/>
    <dgm:cxn modelId="{3A6D9689-21C8-454F-80F5-8B0497E894EF}" type="presParOf" srcId="{2C87BCB1-A578-4CCB-8EE7-68B8E1155F1A}" destId="{0848779F-2621-4AD2-9573-7022758263E3}" srcOrd="1" destOrd="0" presId="urn:microsoft.com/office/officeart/2005/8/layout/hProcess10"/>
    <dgm:cxn modelId="{99B3D59E-72CF-41D7-B5AA-AA03EEAFC8D0}" type="presParOf" srcId="{732A20BD-FF4B-467B-9926-90E872DAD4FF}" destId="{3570324C-35F4-406F-B5F9-B089E549CA35}" srcOrd="1" destOrd="0" presId="urn:microsoft.com/office/officeart/2005/8/layout/hProcess10"/>
    <dgm:cxn modelId="{76DF2DF6-8D46-441C-A85D-B83759507639}" type="presParOf" srcId="{3570324C-35F4-406F-B5F9-B089E549CA35}" destId="{E902D40A-F7DF-425A-8551-EB180D98A10D}" srcOrd="0" destOrd="0" presId="urn:microsoft.com/office/officeart/2005/8/layout/hProcess10"/>
    <dgm:cxn modelId="{A9AA5E03-B5A0-49CA-B3B8-9F4DC39D3928}" type="presParOf" srcId="{732A20BD-FF4B-467B-9926-90E872DAD4FF}" destId="{9546970E-919A-4E80-AFDD-2DF13375881D}" srcOrd="2" destOrd="0" presId="urn:microsoft.com/office/officeart/2005/8/layout/hProcess10"/>
    <dgm:cxn modelId="{8CD1EA8C-5FF1-46FA-9C26-A178AAEC5AA0}" type="presParOf" srcId="{9546970E-919A-4E80-AFDD-2DF13375881D}" destId="{B09C246C-96F8-46C5-A0FB-81339FEE94F6}" srcOrd="0" destOrd="0" presId="urn:microsoft.com/office/officeart/2005/8/layout/hProcess10"/>
    <dgm:cxn modelId="{1D3EEDB0-2822-4ABA-8C17-A734D3B53011}" type="presParOf" srcId="{9546970E-919A-4E80-AFDD-2DF13375881D}" destId="{91A3723C-A737-40FA-8580-3F1162F2E853}" srcOrd="1" destOrd="0" presId="urn:microsoft.com/office/officeart/2005/8/layout/hProcess10"/>
    <dgm:cxn modelId="{8C4FF1C5-D90F-43AB-AA02-360B02B1C108}" type="presParOf" srcId="{732A20BD-FF4B-467B-9926-90E872DAD4FF}" destId="{B6EE9E81-5F06-439B-BC87-9E96294BDABF}" srcOrd="3" destOrd="0" presId="urn:microsoft.com/office/officeart/2005/8/layout/hProcess10"/>
    <dgm:cxn modelId="{5D6D33F1-3E96-4F1C-BCDF-EE36CEF28E85}" type="presParOf" srcId="{B6EE9E81-5F06-439B-BC87-9E96294BDABF}" destId="{86742E43-DA70-4B0F-8046-1C3F3796F415}" srcOrd="0" destOrd="0" presId="urn:microsoft.com/office/officeart/2005/8/layout/hProcess10"/>
    <dgm:cxn modelId="{EFCB90CA-EF23-4C53-A705-FD4BAE6E2E6A}" type="presParOf" srcId="{732A20BD-FF4B-467B-9926-90E872DAD4FF}" destId="{E2964A8D-C291-4501-B9B5-FBD4B15005C4}" srcOrd="4" destOrd="0" presId="urn:microsoft.com/office/officeart/2005/8/layout/hProcess10"/>
    <dgm:cxn modelId="{902DF832-A518-44C2-B9E3-F6B967CB8360}" type="presParOf" srcId="{E2964A8D-C291-4501-B9B5-FBD4B15005C4}" destId="{323D40CB-5BD5-48C9-AF11-05AAFF128806}" srcOrd="0" destOrd="0" presId="urn:microsoft.com/office/officeart/2005/8/layout/hProcess10"/>
    <dgm:cxn modelId="{AF0A4F73-C499-436D-8480-77B95BE1613A}" type="presParOf" srcId="{E2964A8D-C291-4501-B9B5-FBD4B15005C4}" destId="{79EFDD0A-D0C6-44C8-A18C-AB362DFDB72B}" srcOrd="1" destOrd="0" presId="urn:microsoft.com/office/officeart/2005/8/layout/hProcess10"/>
    <dgm:cxn modelId="{06AFEF77-8114-4FF7-9890-6A0EFEA7BD94}" type="presParOf" srcId="{732A20BD-FF4B-467B-9926-90E872DAD4FF}" destId="{4CF49046-DAFD-4685-9CD9-F2826DD02FB7}" srcOrd="5" destOrd="0" presId="urn:microsoft.com/office/officeart/2005/8/layout/hProcess10"/>
    <dgm:cxn modelId="{CA39519B-D9DC-4A99-8F82-9B50E88C1717}" type="presParOf" srcId="{4CF49046-DAFD-4685-9CD9-F2826DD02FB7}" destId="{F4E0087E-F4B0-4884-A877-4ABB5B8C3B5F}" srcOrd="0" destOrd="0" presId="urn:microsoft.com/office/officeart/2005/8/layout/hProcess10"/>
    <dgm:cxn modelId="{96BDC237-F7B6-48BF-AB74-42DEE79E95B0}" type="presParOf" srcId="{732A20BD-FF4B-467B-9926-90E872DAD4FF}" destId="{193DF7FA-3DFE-4C9D-AB90-8F6066635559}" srcOrd="6" destOrd="0" presId="urn:microsoft.com/office/officeart/2005/8/layout/hProcess10"/>
    <dgm:cxn modelId="{B2743D99-4E92-41C1-8647-719C55B25ADF}" type="presParOf" srcId="{193DF7FA-3DFE-4C9D-AB90-8F6066635559}" destId="{D96D8CF0-CFF5-4C41-A4C5-B02A7A4BFEFC}" srcOrd="0" destOrd="0" presId="urn:microsoft.com/office/officeart/2005/8/layout/hProcess10"/>
    <dgm:cxn modelId="{62D3A673-5E81-4E17-9983-8AEBA8F1A0F6}" type="presParOf" srcId="{193DF7FA-3DFE-4C9D-AB90-8F6066635559}" destId="{168C4A2B-104C-4FDD-A255-03195CDA5B38}" srcOrd="1" destOrd="0" presId="urn:microsoft.com/office/officeart/2005/8/layout/hProcess10"/>
    <dgm:cxn modelId="{784F722B-AB45-44BB-A041-58F813AC806C}" type="presParOf" srcId="{732A20BD-FF4B-467B-9926-90E872DAD4FF}" destId="{C57CB2AD-2B12-421E-9060-A3991400C16A}" srcOrd="7" destOrd="0" presId="urn:microsoft.com/office/officeart/2005/8/layout/hProcess10"/>
    <dgm:cxn modelId="{269B5538-6E92-4363-B83A-1462207E6F19}" type="presParOf" srcId="{C57CB2AD-2B12-421E-9060-A3991400C16A}" destId="{834A0592-AB12-4A84-94F2-2E275A094AE0}" srcOrd="0" destOrd="0" presId="urn:microsoft.com/office/officeart/2005/8/layout/hProcess10"/>
    <dgm:cxn modelId="{DC949791-1B8C-4CF6-ACC0-2EFF5BC104B5}" type="presParOf" srcId="{732A20BD-FF4B-467B-9926-90E872DAD4FF}" destId="{524C7D16-D86C-4EB0-ACD8-8DDA2DE77506}" srcOrd="8" destOrd="0" presId="urn:microsoft.com/office/officeart/2005/8/layout/hProcess10"/>
    <dgm:cxn modelId="{45CE8C6A-CEFF-48DA-A908-08A57FBE07D4}" type="presParOf" srcId="{524C7D16-D86C-4EB0-ACD8-8DDA2DE77506}" destId="{C7602092-076A-455D-8568-E6699F699D56}" srcOrd="0" destOrd="0" presId="urn:microsoft.com/office/officeart/2005/8/layout/hProcess10"/>
    <dgm:cxn modelId="{9457FAC7-9908-48F6-9D92-69139ABDC71D}" type="presParOf" srcId="{524C7D16-D86C-4EB0-ACD8-8DDA2DE77506}" destId="{26B9AB70-D672-473F-91D9-EB0B2583299F}"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3E4638-B2BB-4EE6-BF4B-E8BB8A86C49E}" type="doc">
      <dgm:prSet loTypeId="urn:microsoft.com/office/officeart/2005/8/layout/hProcess10" loCatId="process" qsTypeId="urn:microsoft.com/office/officeart/2005/8/quickstyle/simple2" qsCatId="simple" csTypeId="urn:microsoft.com/office/officeart/2005/8/colors/accent0_2" csCatId="mainScheme" phldr="1"/>
      <dgm:spPr/>
      <dgm:t>
        <a:bodyPr/>
        <a:lstStyle/>
        <a:p>
          <a:endParaRPr lang="en-IN"/>
        </a:p>
      </dgm:t>
    </dgm:pt>
    <dgm:pt modelId="{090FE30C-1A7E-4CE8-9007-28D76FEED591}">
      <dgm:prSet phldrT="[Text]" custT="1"/>
      <dgm:spPr/>
      <dgm:t>
        <a:bodyPr/>
        <a:lstStyle/>
        <a:p>
          <a:r>
            <a:rPr lang="en-IN" sz="2400" dirty="0">
              <a:latin typeface="Calibri" panose="020F0502020204030204" pitchFamily="34" charset="0"/>
              <a:cs typeface="Calibri" panose="020F0502020204030204" pitchFamily="34" charset="0"/>
            </a:rPr>
            <a:t>Data Collection</a:t>
          </a:r>
        </a:p>
      </dgm:t>
    </dgm:pt>
    <dgm:pt modelId="{7B6A3553-19E8-45FF-99AD-E03D0ACAC9C8}" type="parTrans" cxnId="{E30FB4E9-30FC-4C7F-926F-F5DA4D79995A}">
      <dgm:prSet/>
      <dgm:spPr/>
      <dgm:t>
        <a:bodyPr/>
        <a:lstStyle/>
        <a:p>
          <a:endParaRPr lang="en-IN"/>
        </a:p>
      </dgm:t>
    </dgm:pt>
    <dgm:pt modelId="{48158417-9B49-4A16-B044-3ED23F52D4D6}" type="sibTrans" cxnId="{E30FB4E9-30FC-4C7F-926F-F5DA4D79995A}">
      <dgm:prSet/>
      <dgm:spPr/>
      <dgm:t>
        <a:bodyPr/>
        <a:lstStyle/>
        <a:p>
          <a:endParaRPr lang="en-IN"/>
        </a:p>
      </dgm:t>
    </dgm:pt>
    <dgm:pt modelId="{07CB1D02-94A7-4A10-B8CD-104B9A33BEA4}">
      <dgm:prSet phldrT="[Text]" custT="1"/>
      <dgm:spPr/>
      <dgm:t>
        <a:bodyPr/>
        <a:lstStyle/>
        <a:p>
          <a:r>
            <a:rPr lang="en-IN" sz="2400" b="0" dirty="0">
              <a:latin typeface="Calibri" panose="020F0502020204030204" pitchFamily="34" charset="0"/>
              <a:cs typeface="Calibri" panose="020F0502020204030204" pitchFamily="34" charset="0"/>
            </a:rPr>
            <a:t>Character Extraction</a:t>
          </a:r>
          <a:endParaRPr lang="en-IN" sz="2400" dirty="0">
            <a:latin typeface="Calibri" panose="020F0502020204030204" pitchFamily="34" charset="0"/>
            <a:cs typeface="Calibri" panose="020F0502020204030204" pitchFamily="34" charset="0"/>
          </a:endParaRPr>
        </a:p>
      </dgm:t>
    </dgm:pt>
    <dgm:pt modelId="{35DEFCAB-17EE-4809-A456-032BBA162818}" type="parTrans" cxnId="{0139708C-FFD5-4D40-A058-E772002CC860}">
      <dgm:prSet/>
      <dgm:spPr/>
      <dgm:t>
        <a:bodyPr/>
        <a:lstStyle/>
        <a:p>
          <a:endParaRPr lang="en-IN"/>
        </a:p>
      </dgm:t>
    </dgm:pt>
    <dgm:pt modelId="{876EEDC9-69BB-403B-9FA7-C3708E7995EC}" type="sibTrans" cxnId="{0139708C-FFD5-4D40-A058-E772002CC860}">
      <dgm:prSet/>
      <dgm:spPr/>
      <dgm:t>
        <a:bodyPr/>
        <a:lstStyle/>
        <a:p>
          <a:endParaRPr lang="en-IN"/>
        </a:p>
      </dgm:t>
    </dgm:pt>
    <dgm:pt modelId="{AA558DAB-BE67-4A05-B037-5D3ED6A5F567}">
      <dgm:prSet custT="1"/>
      <dgm:spPr/>
      <dgm:t>
        <a:bodyPr/>
        <a:lstStyle/>
        <a:p>
          <a:pPr algn="ctr"/>
          <a:r>
            <a:rPr lang="en-IN" sz="2400" dirty="0"/>
            <a:t>Training</a:t>
          </a:r>
        </a:p>
      </dgm:t>
    </dgm:pt>
    <dgm:pt modelId="{B405F683-D59A-40D9-84E2-F07D2E1BC679}" type="parTrans" cxnId="{137682C3-5281-4143-A0C8-505F71CD7CBA}">
      <dgm:prSet/>
      <dgm:spPr/>
      <dgm:t>
        <a:bodyPr/>
        <a:lstStyle/>
        <a:p>
          <a:endParaRPr lang="en-IN"/>
        </a:p>
      </dgm:t>
    </dgm:pt>
    <dgm:pt modelId="{FA4B6356-E4F9-49DD-8B9D-98F911B1DDEC}" type="sibTrans" cxnId="{137682C3-5281-4143-A0C8-505F71CD7CBA}">
      <dgm:prSet/>
      <dgm:spPr/>
      <dgm:t>
        <a:bodyPr/>
        <a:lstStyle/>
        <a:p>
          <a:endParaRPr lang="en-IN"/>
        </a:p>
      </dgm:t>
    </dgm:pt>
    <dgm:pt modelId="{843D9BFD-B8A9-413A-8218-3C468EECD3FB}">
      <dgm:prSet custT="1"/>
      <dgm:spPr/>
      <dgm:t>
        <a:bodyPr/>
        <a:lstStyle/>
        <a:p>
          <a:r>
            <a:rPr lang="en-IN" sz="2400" dirty="0">
              <a:latin typeface="Calibri" panose="020F0502020204030204" pitchFamily="34" charset="0"/>
              <a:cs typeface="Calibri" panose="020F0502020204030204" pitchFamily="34" charset="0"/>
            </a:rPr>
            <a:t>Deploying Prototype</a:t>
          </a:r>
        </a:p>
      </dgm:t>
    </dgm:pt>
    <dgm:pt modelId="{C0B257F1-223B-49EF-B364-787F8EBA9816}" type="parTrans" cxnId="{1FF988A9-BBFE-4079-88C9-BA3218CCE558}">
      <dgm:prSet/>
      <dgm:spPr/>
      <dgm:t>
        <a:bodyPr/>
        <a:lstStyle/>
        <a:p>
          <a:endParaRPr lang="en-IN"/>
        </a:p>
      </dgm:t>
    </dgm:pt>
    <dgm:pt modelId="{DF031031-81E1-4BED-B900-94624EADE4A1}" type="sibTrans" cxnId="{1FF988A9-BBFE-4079-88C9-BA3218CCE558}">
      <dgm:prSet/>
      <dgm:spPr/>
      <dgm:t>
        <a:bodyPr/>
        <a:lstStyle/>
        <a:p>
          <a:endParaRPr lang="en-IN"/>
        </a:p>
      </dgm:t>
    </dgm:pt>
    <dgm:pt modelId="{862F350A-6748-4C59-9652-27F809177D75}">
      <dgm:prSet phldrT="[Text]" custT="1"/>
      <dgm:spPr/>
      <dgm:t>
        <a:bodyPr/>
        <a:lstStyle/>
        <a:p>
          <a:r>
            <a:rPr lang="en-IN" sz="2400" b="1" dirty="0">
              <a:solidFill>
                <a:srgbClr val="C00000"/>
              </a:solidFill>
              <a:latin typeface="Calibri" panose="020F0502020204030204" pitchFamily="34" charset="0"/>
              <a:cs typeface="Calibri" panose="020F0502020204030204" pitchFamily="34" charset="0"/>
            </a:rPr>
            <a:t>Data Pre-Processing</a:t>
          </a:r>
        </a:p>
      </dgm:t>
    </dgm:pt>
    <dgm:pt modelId="{57627707-B9CC-47DD-9814-D25B2C9D2BF8}" type="sibTrans" cxnId="{12EAB975-DF5A-430C-A9FE-2C901C707CB7}">
      <dgm:prSet/>
      <dgm:spPr/>
      <dgm:t>
        <a:bodyPr/>
        <a:lstStyle/>
        <a:p>
          <a:endParaRPr lang="en-IN"/>
        </a:p>
      </dgm:t>
    </dgm:pt>
    <dgm:pt modelId="{F0FC7AC5-6789-4F3A-8FDC-F603FFADAA6D}" type="parTrans" cxnId="{12EAB975-DF5A-430C-A9FE-2C901C707CB7}">
      <dgm:prSet/>
      <dgm:spPr/>
      <dgm:t>
        <a:bodyPr/>
        <a:lstStyle/>
        <a:p>
          <a:endParaRPr lang="en-IN"/>
        </a:p>
      </dgm:t>
    </dgm:pt>
    <dgm:pt modelId="{732A20BD-FF4B-467B-9926-90E872DAD4FF}" type="pres">
      <dgm:prSet presAssocID="{603E4638-B2BB-4EE6-BF4B-E8BB8A86C49E}" presName="Name0" presStyleCnt="0">
        <dgm:presLayoutVars>
          <dgm:dir/>
          <dgm:resizeHandles val="exact"/>
        </dgm:presLayoutVars>
      </dgm:prSet>
      <dgm:spPr/>
    </dgm:pt>
    <dgm:pt modelId="{2C87BCB1-A578-4CCB-8EE7-68B8E1155F1A}" type="pres">
      <dgm:prSet presAssocID="{090FE30C-1A7E-4CE8-9007-28D76FEED591}" presName="composite" presStyleCnt="0"/>
      <dgm:spPr/>
    </dgm:pt>
    <dgm:pt modelId="{8174AFCE-2C07-4407-81D5-3CD02428062A}" type="pres">
      <dgm:prSet presAssocID="{090FE30C-1A7E-4CE8-9007-28D76FEED591}" presName="imagSh" presStyleLbl="bgImgPlace1" presStyleIdx="0" presStyleCnt="5" custScaleX="98438" custScaleY="97989" custLinFactNeighborX="-311" custLinFactNeighborY="-1512"/>
      <dgm:spPr/>
    </dgm:pt>
    <dgm:pt modelId="{0848779F-2621-4AD2-9573-7022758263E3}" type="pres">
      <dgm:prSet presAssocID="{090FE30C-1A7E-4CE8-9007-28D76FEED591}" presName="txNode" presStyleLbl="node1" presStyleIdx="0" presStyleCnt="5" custScaleX="109454" custLinFactNeighborX="0" custLinFactNeighborY="28387">
        <dgm:presLayoutVars>
          <dgm:bulletEnabled val="1"/>
        </dgm:presLayoutVars>
      </dgm:prSet>
      <dgm:spPr/>
    </dgm:pt>
    <dgm:pt modelId="{3570324C-35F4-406F-B5F9-B089E549CA35}" type="pres">
      <dgm:prSet presAssocID="{48158417-9B49-4A16-B044-3ED23F52D4D6}" presName="sibTrans" presStyleLbl="sibTrans2D1" presStyleIdx="0" presStyleCnt="4"/>
      <dgm:spPr/>
    </dgm:pt>
    <dgm:pt modelId="{E902D40A-F7DF-425A-8551-EB180D98A10D}" type="pres">
      <dgm:prSet presAssocID="{48158417-9B49-4A16-B044-3ED23F52D4D6}" presName="connTx" presStyleLbl="sibTrans2D1" presStyleIdx="0" presStyleCnt="4"/>
      <dgm:spPr/>
    </dgm:pt>
    <dgm:pt modelId="{9546970E-919A-4E80-AFDD-2DF13375881D}" type="pres">
      <dgm:prSet presAssocID="{862F350A-6748-4C59-9652-27F809177D75}" presName="composite" presStyleCnt="0"/>
      <dgm:spPr/>
    </dgm:pt>
    <dgm:pt modelId="{B09C246C-96F8-46C5-A0FB-81339FEE94F6}" type="pres">
      <dgm:prSet presAssocID="{862F350A-6748-4C59-9652-27F809177D75}" presName="imagSh" presStyleLbl="bgImgPlace1" presStyleIdx="1" presStyleCnt="5" custLinFactNeighborX="1286" custLinFactNeighborY="1286"/>
      <dgm:spPr/>
    </dgm:pt>
    <dgm:pt modelId="{91A3723C-A737-40FA-8580-3F1162F2E853}" type="pres">
      <dgm:prSet presAssocID="{862F350A-6748-4C59-9652-27F809177D75}" presName="txNode" presStyleLbl="node1" presStyleIdx="1" presStyleCnt="5" custScaleX="109724" custScaleY="96478" custLinFactNeighborY="27496">
        <dgm:presLayoutVars>
          <dgm:bulletEnabled val="1"/>
        </dgm:presLayoutVars>
      </dgm:prSet>
      <dgm:spPr/>
    </dgm:pt>
    <dgm:pt modelId="{B6EE9E81-5F06-439B-BC87-9E96294BDABF}" type="pres">
      <dgm:prSet presAssocID="{57627707-B9CC-47DD-9814-D25B2C9D2BF8}" presName="sibTrans" presStyleLbl="sibTrans2D1" presStyleIdx="1" presStyleCnt="4"/>
      <dgm:spPr/>
    </dgm:pt>
    <dgm:pt modelId="{86742E43-DA70-4B0F-8046-1C3F3796F415}" type="pres">
      <dgm:prSet presAssocID="{57627707-B9CC-47DD-9814-D25B2C9D2BF8}" presName="connTx" presStyleLbl="sibTrans2D1" presStyleIdx="1" presStyleCnt="4"/>
      <dgm:spPr/>
    </dgm:pt>
    <dgm:pt modelId="{E2964A8D-C291-4501-B9B5-FBD4B15005C4}" type="pres">
      <dgm:prSet presAssocID="{07CB1D02-94A7-4A10-B8CD-104B9A33BEA4}" presName="composite" presStyleCnt="0"/>
      <dgm:spPr/>
    </dgm:pt>
    <dgm:pt modelId="{323D40CB-5BD5-48C9-AF11-05AAFF128806}" type="pres">
      <dgm:prSet presAssocID="{07CB1D02-94A7-4A10-B8CD-104B9A33BEA4}" presName="imagSh" presStyleLbl="bgImgPlace1" presStyleIdx="2" presStyleCnt="5" custLinFactNeighborX="1653" custLinFactNeighborY="-1512"/>
      <dgm:spPr/>
    </dgm:pt>
    <dgm:pt modelId="{79EFDD0A-D0C6-44C8-A18C-AB362DFDB72B}" type="pres">
      <dgm:prSet presAssocID="{07CB1D02-94A7-4A10-B8CD-104B9A33BEA4}" presName="txNode" presStyleLbl="node1" presStyleIdx="2" presStyleCnt="5" custScaleX="110018" custLinFactNeighborX="-1338" custLinFactNeighborY="27509">
        <dgm:presLayoutVars>
          <dgm:bulletEnabled val="1"/>
        </dgm:presLayoutVars>
      </dgm:prSet>
      <dgm:spPr/>
    </dgm:pt>
    <dgm:pt modelId="{4CF49046-DAFD-4685-9CD9-F2826DD02FB7}" type="pres">
      <dgm:prSet presAssocID="{876EEDC9-69BB-403B-9FA7-C3708E7995EC}" presName="sibTrans" presStyleLbl="sibTrans2D1" presStyleIdx="2" presStyleCnt="4"/>
      <dgm:spPr/>
    </dgm:pt>
    <dgm:pt modelId="{F4E0087E-F4B0-4884-A877-4ABB5B8C3B5F}" type="pres">
      <dgm:prSet presAssocID="{876EEDC9-69BB-403B-9FA7-C3708E7995EC}" presName="connTx" presStyleLbl="sibTrans2D1" presStyleIdx="2" presStyleCnt="4"/>
      <dgm:spPr/>
    </dgm:pt>
    <dgm:pt modelId="{193DF7FA-3DFE-4C9D-AB90-8F6066635559}" type="pres">
      <dgm:prSet presAssocID="{AA558DAB-BE67-4A05-B037-5D3ED6A5F567}" presName="composite" presStyleCnt="0"/>
      <dgm:spPr/>
    </dgm:pt>
    <dgm:pt modelId="{D96D8CF0-CFF5-4C41-A4C5-B02A7A4BFEFC}" type="pres">
      <dgm:prSet presAssocID="{AA558DAB-BE67-4A05-B037-5D3ED6A5F567}" presName="imagSh" presStyleLbl="bgImgPlace1" presStyleIdx="3" presStyleCnt="5"/>
      <dgm:spPr/>
    </dgm:pt>
    <dgm:pt modelId="{168C4A2B-104C-4FDD-A255-03195CDA5B38}" type="pres">
      <dgm:prSet presAssocID="{AA558DAB-BE67-4A05-B037-5D3ED6A5F567}" presName="txNode" presStyleLbl="node1" presStyleIdx="3" presStyleCnt="5" custLinFactNeighborX="5265" custLinFactNeighborY="27668">
        <dgm:presLayoutVars>
          <dgm:bulletEnabled val="1"/>
        </dgm:presLayoutVars>
      </dgm:prSet>
      <dgm:spPr/>
    </dgm:pt>
    <dgm:pt modelId="{C57CB2AD-2B12-421E-9060-A3991400C16A}" type="pres">
      <dgm:prSet presAssocID="{FA4B6356-E4F9-49DD-8B9D-98F911B1DDEC}" presName="sibTrans" presStyleLbl="sibTrans2D1" presStyleIdx="3" presStyleCnt="4"/>
      <dgm:spPr/>
    </dgm:pt>
    <dgm:pt modelId="{834A0592-AB12-4A84-94F2-2E275A094AE0}" type="pres">
      <dgm:prSet presAssocID="{FA4B6356-E4F9-49DD-8B9D-98F911B1DDEC}" presName="connTx" presStyleLbl="sibTrans2D1" presStyleIdx="3" presStyleCnt="4"/>
      <dgm:spPr/>
    </dgm:pt>
    <dgm:pt modelId="{524C7D16-D86C-4EB0-ACD8-8DDA2DE77506}" type="pres">
      <dgm:prSet presAssocID="{843D9BFD-B8A9-413A-8218-3C468EECD3FB}" presName="composite" presStyleCnt="0"/>
      <dgm:spPr/>
    </dgm:pt>
    <dgm:pt modelId="{C7602092-076A-455D-8568-E6699F699D56}" type="pres">
      <dgm:prSet presAssocID="{843D9BFD-B8A9-413A-8218-3C468EECD3FB}" presName="imagSh" presStyleLbl="bgImgPlace1" presStyleIdx="4" presStyleCnt="5"/>
      <dgm:spPr/>
    </dgm:pt>
    <dgm:pt modelId="{26B9AB70-D672-473F-91D9-EB0B2583299F}" type="pres">
      <dgm:prSet presAssocID="{843D9BFD-B8A9-413A-8218-3C468EECD3FB}" presName="txNode" presStyleLbl="node1" presStyleIdx="4" presStyleCnt="5" custScaleX="112132" custLinFactNeighborX="-3336" custLinFactNeighborY="27477">
        <dgm:presLayoutVars>
          <dgm:bulletEnabled val="1"/>
        </dgm:presLayoutVars>
      </dgm:prSet>
      <dgm:spPr/>
    </dgm:pt>
  </dgm:ptLst>
  <dgm:cxnLst>
    <dgm:cxn modelId="{71814207-A54F-40AB-B869-62CFEC34E355}" type="presOf" srcId="{862F350A-6748-4C59-9652-27F809177D75}" destId="{91A3723C-A737-40FA-8580-3F1162F2E853}" srcOrd="0" destOrd="0" presId="urn:microsoft.com/office/officeart/2005/8/layout/hProcess10"/>
    <dgm:cxn modelId="{CD95C512-8DA3-41A6-BD0C-5FC519C91BFF}" type="presOf" srcId="{07CB1D02-94A7-4A10-B8CD-104B9A33BEA4}" destId="{79EFDD0A-D0C6-44C8-A18C-AB362DFDB72B}" srcOrd="0" destOrd="0" presId="urn:microsoft.com/office/officeart/2005/8/layout/hProcess10"/>
    <dgm:cxn modelId="{4993BE1B-66D0-476D-BC13-7B6EE03EEF75}" type="presOf" srcId="{57627707-B9CC-47DD-9814-D25B2C9D2BF8}" destId="{86742E43-DA70-4B0F-8046-1C3F3796F415}" srcOrd="1" destOrd="0" presId="urn:microsoft.com/office/officeart/2005/8/layout/hProcess10"/>
    <dgm:cxn modelId="{F52B883A-6993-4165-8E75-EB31CF59BC07}" type="presOf" srcId="{FA4B6356-E4F9-49DD-8B9D-98F911B1DDEC}" destId="{834A0592-AB12-4A84-94F2-2E275A094AE0}" srcOrd="1" destOrd="0" presId="urn:microsoft.com/office/officeart/2005/8/layout/hProcess10"/>
    <dgm:cxn modelId="{4F33186D-4EED-47FC-B00E-362E897D732B}" type="presOf" srcId="{876EEDC9-69BB-403B-9FA7-C3708E7995EC}" destId="{4CF49046-DAFD-4685-9CD9-F2826DD02FB7}" srcOrd="0" destOrd="0" presId="urn:microsoft.com/office/officeart/2005/8/layout/hProcess10"/>
    <dgm:cxn modelId="{B458A551-2925-42C8-B1FE-C88EE2A137DE}" type="presOf" srcId="{48158417-9B49-4A16-B044-3ED23F52D4D6}" destId="{3570324C-35F4-406F-B5F9-B089E549CA35}" srcOrd="0" destOrd="0" presId="urn:microsoft.com/office/officeart/2005/8/layout/hProcess10"/>
    <dgm:cxn modelId="{9BDCEA51-B058-462D-A441-60059E0D9013}" type="presOf" srcId="{876EEDC9-69BB-403B-9FA7-C3708E7995EC}" destId="{F4E0087E-F4B0-4884-A877-4ABB5B8C3B5F}" srcOrd="1" destOrd="0" presId="urn:microsoft.com/office/officeart/2005/8/layout/hProcess10"/>
    <dgm:cxn modelId="{12EAB975-DF5A-430C-A9FE-2C901C707CB7}" srcId="{603E4638-B2BB-4EE6-BF4B-E8BB8A86C49E}" destId="{862F350A-6748-4C59-9652-27F809177D75}" srcOrd="1" destOrd="0" parTransId="{F0FC7AC5-6789-4F3A-8FDC-F603FFADAA6D}" sibTransId="{57627707-B9CC-47DD-9814-D25B2C9D2BF8}"/>
    <dgm:cxn modelId="{A8917988-7366-488D-A32E-1360AFB83E9E}" type="presOf" srcId="{090FE30C-1A7E-4CE8-9007-28D76FEED591}" destId="{0848779F-2621-4AD2-9573-7022758263E3}" srcOrd="0" destOrd="0" presId="urn:microsoft.com/office/officeart/2005/8/layout/hProcess10"/>
    <dgm:cxn modelId="{0139708C-FFD5-4D40-A058-E772002CC860}" srcId="{603E4638-B2BB-4EE6-BF4B-E8BB8A86C49E}" destId="{07CB1D02-94A7-4A10-B8CD-104B9A33BEA4}" srcOrd="2" destOrd="0" parTransId="{35DEFCAB-17EE-4809-A456-032BBA162818}" sibTransId="{876EEDC9-69BB-403B-9FA7-C3708E7995EC}"/>
    <dgm:cxn modelId="{273C4790-5CDC-4264-8BC7-42DC87E481BE}" type="presOf" srcId="{48158417-9B49-4A16-B044-3ED23F52D4D6}" destId="{E902D40A-F7DF-425A-8551-EB180D98A10D}" srcOrd="1" destOrd="0" presId="urn:microsoft.com/office/officeart/2005/8/layout/hProcess10"/>
    <dgm:cxn modelId="{1FF988A9-BBFE-4079-88C9-BA3218CCE558}" srcId="{603E4638-B2BB-4EE6-BF4B-E8BB8A86C49E}" destId="{843D9BFD-B8A9-413A-8218-3C468EECD3FB}" srcOrd="4" destOrd="0" parTransId="{C0B257F1-223B-49EF-B364-787F8EBA9816}" sibTransId="{DF031031-81E1-4BED-B900-94624EADE4A1}"/>
    <dgm:cxn modelId="{BDAB49B7-C439-4EE8-A6A6-00D329EB8643}" type="presOf" srcId="{843D9BFD-B8A9-413A-8218-3C468EECD3FB}" destId="{26B9AB70-D672-473F-91D9-EB0B2583299F}" srcOrd="0" destOrd="0" presId="urn:microsoft.com/office/officeart/2005/8/layout/hProcess10"/>
    <dgm:cxn modelId="{1DF153BE-9A6C-42D3-9EA6-4CB81A283E31}" type="presOf" srcId="{57627707-B9CC-47DD-9814-D25B2C9D2BF8}" destId="{B6EE9E81-5F06-439B-BC87-9E96294BDABF}" srcOrd="0" destOrd="0" presId="urn:microsoft.com/office/officeart/2005/8/layout/hProcess10"/>
    <dgm:cxn modelId="{137682C3-5281-4143-A0C8-505F71CD7CBA}" srcId="{603E4638-B2BB-4EE6-BF4B-E8BB8A86C49E}" destId="{AA558DAB-BE67-4A05-B037-5D3ED6A5F567}" srcOrd="3" destOrd="0" parTransId="{B405F683-D59A-40D9-84E2-F07D2E1BC679}" sibTransId="{FA4B6356-E4F9-49DD-8B9D-98F911B1DDEC}"/>
    <dgm:cxn modelId="{2D97BDCC-B58D-415A-BDD5-EF9D12D308AD}" type="presOf" srcId="{FA4B6356-E4F9-49DD-8B9D-98F911B1DDEC}" destId="{C57CB2AD-2B12-421E-9060-A3991400C16A}" srcOrd="0" destOrd="0" presId="urn:microsoft.com/office/officeart/2005/8/layout/hProcess10"/>
    <dgm:cxn modelId="{59EAA3D8-E038-4439-A469-807FD81906C7}" type="presOf" srcId="{603E4638-B2BB-4EE6-BF4B-E8BB8A86C49E}" destId="{732A20BD-FF4B-467B-9926-90E872DAD4FF}" srcOrd="0" destOrd="0" presId="urn:microsoft.com/office/officeart/2005/8/layout/hProcess10"/>
    <dgm:cxn modelId="{E30FB4E9-30FC-4C7F-926F-F5DA4D79995A}" srcId="{603E4638-B2BB-4EE6-BF4B-E8BB8A86C49E}" destId="{090FE30C-1A7E-4CE8-9007-28D76FEED591}" srcOrd="0" destOrd="0" parTransId="{7B6A3553-19E8-45FF-99AD-E03D0ACAC9C8}" sibTransId="{48158417-9B49-4A16-B044-3ED23F52D4D6}"/>
    <dgm:cxn modelId="{765441FC-ECA1-420D-AD64-A89736D9EDBA}" type="presOf" srcId="{AA558DAB-BE67-4A05-B037-5D3ED6A5F567}" destId="{168C4A2B-104C-4FDD-A255-03195CDA5B38}" srcOrd="0" destOrd="0" presId="urn:microsoft.com/office/officeart/2005/8/layout/hProcess10"/>
    <dgm:cxn modelId="{5DFF03D0-59D9-4D47-BFA4-040D8A82CB00}" type="presParOf" srcId="{732A20BD-FF4B-467B-9926-90E872DAD4FF}" destId="{2C87BCB1-A578-4CCB-8EE7-68B8E1155F1A}" srcOrd="0" destOrd="0" presId="urn:microsoft.com/office/officeart/2005/8/layout/hProcess10"/>
    <dgm:cxn modelId="{68EC3299-C0B9-4C41-844B-D42F76EDF7EE}" type="presParOf" srcId="{2C87BCB1-A578-4CCB-8EE7-68B8E1155F1A}" destId="{8174AFCE-2C07-4407-81D5-3CD02428062A}" srcOrd="0" destOrd="0" presId="urn:microsoft.com/office/officeart/2005/8/layout/hProcess10"/>
    <dgm:cxn modelId="{3A6D9689-21C8-454F-80F5-8B0497E894EF}" type="presParOf" srcId="{2C87BCB1-A578-4CCB-8EE7-68B8E1155F1A}" destId="{0848779F-2621-4AD2-9573-7022758263E3}" srcOrd="1" destOrd="0" presId="urn:microsoft.com/office/officeart/2005/8/layout/hProcess10"/>
    <dgm:cxn modelId="{99B3D59E-72CF-41D7-B5AA-AA03EEAFC8D0}" type="presParOf" srcId="{732A20BD-FF4B-467B-9926-90E872DAD4FF}" destId="{3570324C-35F4-406F-B5F9-B089E549CA35}" srcOrd="1" destOrd="0" presId="urn:microsoft.com/office/officeart/2005/8/layout/hProcess10"/>
    <dgm:cxn modelId="{76DF2DF6-8D46-441C-A85D-B83759507639}" type="presParOf" srcId="{3570324C-35F4-406F-B5F9-B089E549CA35}" destId="{E902D40A-F7DF-425A-8551-EB180D98A10D}" srcOrd="0" destOrd="0" presId="urn:microsoft.com/office/officeart/2005/8/layout/hProcess10"/>
    <dgm:cxn modelId="{A9AA5E03-B5A0-49CA-B3B8-9F4DC39D3928}" type="presParOf" srcId="{732A20BD-FF4B-467B-9926-90E872DAD4FF}" destId="{9546970E-919A-4E80-AFDD-2DF13375881D}" srcOrd="2" destOrd="0" presId="urn:microsoft.com/office/officeart/2005/8/layout/hProcess10"/>
    <dgm:cxn modelId="{8CD1EA8C-5FF1-46FA-9C26-A178AAEC5AA0}" type="presParOf" srcId="{9546970E-919A-4E80-AFDD-2DF13375881D}" destId="{B09C246C-96F8-46C5-A0FB-81339FEE94F6}" srcOrd="0" destOrd="0" presId="urn:microsoft.com/office/officeart/2005/8/layout/hProcess10"/>
    <dgm:cxn modelId="{1D3EEDB0-2822-4ABA-8C17-A734D3B53011}" type="presParOf" srcId="{9546970E-919A-4E80-AFDD-2DF13375881D}" destId="{91A3723C-A737-40FA-8580-3F1162F2E853}" srcOrd="1" destOrd="0" presId="urn:microsoft.com/office/officeart/2005/8/layout/hProcess10"/>
    <dgm:cxn modelId="{8C4FF1C5-D90F-43AB-AA02-360B02B1C108}" type="presParOf" srcId="{732A20BD-FF4B-467B-9926-90E872DAD4FF}" destId="{B6EE9E81-5F06-439B-BC87-9E96294BDABF}" srcOrd="3" destOrd="0" presId="urn:microsoft.com/office/officeart/2005/8/layout/hProcess10"/>
    <dgm:cxn modelId="{5D6D33F1-3E96-4F1C-BCDF-EE36CEF28E85}" type="presParOf" srcId="{B6EE9E81-5F06-439B-BC87-9E96294BDABF}" destId="{86742E43-DA70-4B0F-8046-1C3F3796F415}" srcOrd="0" destOrd="0" presId="urn:microsoft.com/office/officeart/2005/8/layout/hProcess10"/>
    <dgm:cxn modelId="{EFCB90CA-EF23-4C53-A705-FD4BAE6E2E6A}" type="presParOf" srcId="{732A20BD-FF4B-467B-9926-90E872DAD4FF}" destId="{E2964A8D-C291-4501-B9B5-FBD4B15005C4}" srcOrd="4" destOrd="0" presId="urn:microsoft.com/office/officeart/2005/8/layout/hProcess10"/>
    <dgm:cxn modelId="{902DF832-A518-44C2-B9E3-F6B967CB8360}" type="presParOf" srcId="{E2964A8D-C291-4501-B9B5-FBD4B15005C4}" destId="{323D40CB-5BD5-48C9-AF11-05AAFF128806}" srcOrd="0" destOrd="0" presId="urn:microsoft.com/office/officeart/2005/8/layout/hProcess10"/>
    <dgm:cxn modelId="{AF0A4F73-C499-436D-8480-77B95BE1613A}" type="presParOf" srcId="{E2964A8D-C291-4501-B9B5-FBD4B15005C4}" destId="{79EFDD0A-D0C6-44C8-A18C-AB362DFDB72B}" srcOrd="1" destOrd="0" presId="urn:microsoft.com/office/officeart/2005/8/layout/hProcess10"/>
    <dgm:cxn modelId="{06AFEF77-8114-4FF7-9890-6A0EFEA7BD94}" type="presParOf" srcId="{732A20BD-FF4B-467B-9926-90E872DAD4FF}" destId="{4CF49046-DAFD-4685-9CD9-F2826DD02FB7}" srcOrd="5" destOrd="0" presId="urn:microsoft.com/office/officeart/2005/8/layout/hProcess10"/>
    <dgm:cxn modelId="{CA39519B-D9DC-4A99-8F82-9B50E88C1717}" type="presParOf" srcId="{4CF49046-DAFD-4685-9CD9-F2826DD02FB7}" destId="{F4E0087E-F4B0-4884-A877-4ABB5B8C3B5F}" srcOrd="0" destOrd="0" presId="urn:microsoft.com/office/officeart/2005/8/layout/hProcess10"/>
    <dgm:cxn modelId="{96BDC237-F7B6-48BF-AB74-42DEE79E95B0}" type="presParOf" srcId="{732A20BD-FF4B-467B-9926-90E872DAD4FF}" destId="{193DF7FA-3DFE-4C9D-AB90-8F6066635559}" srcOrd="6" destOrd="0" presId="urn:microsoft.com/office/officeart/2005/8/layout/hProcess10"/>
    <dgm:cxn modelId="{B2743D99-4E92-41C1-8647-719C55B25ADF}" type="presParOf" srcId="{193DF7FA-3DFE-4C9D-AB90-8F6066635559}" destId="{D96D8CF0-CFF5-4C41-A4C5-B02A7A4BFEFC}" srcOrd="0" destOrd="0" presId="urn:microsoft.com/office/officeart/2005/8/layout/hProcess10"/>
    <dgm:cxn modelId="{62D3A673-5E81-4E17-9983-8AEBA8F1A0F6}" type="presParOf" srcId="{193DF7FA-3DFE-4C9D-AB90-8F6066635559}" destId="{168C4A2B-104C-4FDD-A255-03195CDA5B38}" srcOrd="1" destOrd="0" presId="urn:microsoft.com/office/officeart/2005/8/layout/hProcess10"/>
    <dgm:cxn modelId="{784F722B-AB45-44BB-A041-58F813AC806C}" type="presParOf" srcId="{732A20BD-FF4B-467B-9926-90E872DAD4FF}" destId="{C57CB2AD-2B12-421E-9060-A3991400C16A}" srcOrd="7" destOrd="0" presId="urn:microsoft.com/office/officeart/2005/8/layout/hProcess10"/>
    <dgm:cxn modelId="{269B5538-6E92-4363-B83A-1462207E6F19}" type="presParOf" srcId="{C57CB2AD-2B12-421E-9060-A3991400C16A}" destId="{834A0592-AB12-4A84-94F2-2E275A094AE0}" srcOrd="0" destOrd="0" presId="urn:microsoft.com/office/officeart/2005/8/layout/hProcess10"/>
    <dgm:cxn modelId="{DC949791-1B8C-4CF6-ACC0-2EFF5BC104B5}" type="presParOf" srcId="{732A20BD-FF4B-467B-9926-90E872DAD4FF}" destId="{524C7D16-D86C-4EB0-ACD8-8DDA2DE77506}" srcOrd="8" destOrd="0" presId="urn:microsoft.com/office/officeart/2005/8/layout/hProcess10"/>
    <dgm:cxn modelId="{45CE8C6A-CEFF-48DA-A908-08A57FBE07D4}" type="presParOf" srcId="{524C7D16-D86C-4EB0-ACD8-8DDA2DE77506}" destId="{C7602092-076A-455D-8568-E6699F699D56}" srcOrd="0" destOrd="0" presId="urn:microsoft.com/office/officeart/2005/8/layout/hProcess10"/>
    <dgm:cxn modelId="{9457FAC7-9908-48F6-9D92-69139ABDC71D}" type="presParOf" srcId="{524C7D16-D86C-4EB0-ACD8-8DDA2DE77506}" destId="{26B9AB70-D672-473F-91D9-EB0B2583299F}"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3E4638-B2BB-4EE6-BF4B-E8BB8A86C49E}" type="doc">
      <dgm:prSet loTypeId="urn:microsoft.com/office/officeart/2005/8/layout/hProcess10" loCatId="process" qsTypeId="urn:microsoft.com/office/officeart/2005/8/quickstyle/simple2" qsCatId="simple" csTypeId="urn:microsoft.com/office/officeart/2005/8/colors/accent0_2" csCatId="mainScheme" phldr="1"/>
      <dgm:spPr/>
      <dgm:t>
        <a:bodyPr/>
        <a:lstStyle/>
        <a:p>
          <a:endParaRPr lang="en-IN"/>
        </a:p>
      </dgm:t>
    </dgm:pt>
    <dgm:pt modelId="{090FE30C-1A7E-4CE8-9007-28D76FEED591}">
      <dgm:prSet phldrT="[Text]" custT="1"/>
      <dgm:spPr/>
      <dgm:t>
        <a:bodyPr/>
        <a:lstStyle/>
        <a:p>
          <a:r>
            <a:rPr lang="en-IN" sz="2400" dirty="0">
              <a:latin typeface="Calibri" panose="020F0502020204030204" pitchFamily="34" charset="0"/>
              <a:cs typeface="Calibri" panose="020F0502020204030204" pitchFamily="34" charset="0"/>
            </a:rPr>
            <a:t>Data Collection</a:t>
          </a:r>
        </a:p>
      </dgm:t>
    </dgm:pt>
    <dgm:pt modelId="{7B6A3553-19E8-45FF-99AD-E03D0ACAC9C8}" type="parTrans" cxnId="{E30FB4E9-30FC-4C7F-926F-F5DA4D79995A}">
      <dgm:prSet/>
      <dgm:spPr/>
      <dgm:t>
        <a:bodyPr/>
        <a:lstStyle/>
        <a:p>
          <a:endParaRPr lang="en-IN"/>
        </a:p>
      </dgm:t>
    </dgm:pt>
    <dgm:pt modelId="{48158417-9B49-4A16-B044-3ED23F52D4D6}" type="sibTrans" cxnId="{E30FB4E9-30FC-4C7F-926F-F5DA4D79995A}">
      <dgm:prSet/>
      <dgm:spPr/>
      <dgm:t>
        <a:bodyPr/>
        <a:lstStyle/>
        <a:p>
          <a:endParaRPr lang="en-IN"/>
        </a:p>
      </dgm:t>
    </dgm:pt>
    <dgm:pt modelId="{07CB1D02-94A7-4A10-B8CD-104B9A33BEA4}">
      <dgm:prSet phldrT="[Text]" custT="1"/>
      <dgm:spPr/>
      <dgm:t>
        <a:bodyPr/>
        <a:lstStyle/>
        <a:p>
          <a:r>
            <a:rPr lang="en-IN" sz="2400" b="1" dirty="0">
              <a:solidFill>
                <a:srgbClr val="C00000"/>
              </a:solidFill>
              <a:latin typeface="Calibri" panose="020F0502020204030204" pitchFamily="34" charset="0"/>
              <a:cs typeface="Calibri" panose="020F0502020204030204" pitchFamily="34" charset="0"/>
            </a:rPr>
            <a:t>Character Extraction</a:t>
          </a:r>
        </a:p>
      </dgm:t>
    </dgm:pt>
    <dgm:pt modelId="{35DEFCAB-17EE-4809-A456-032BBA162818}" type="parTrans" cxnId="{0139708C-FFD5-4D40-A058-E772002CC860}">
      <dgm:prSet/>
      <dgm:spPr/>
      <dgm:t>
        <a:bodyPr/>
        <a:lstStyle/>
        <a:p>
          <a:endParaRPr lang="en-IN"/>
        </a:p>
      </dgm:t>
    </dgm:pt>
    <dgm:pt modelId="{876EEDC9-69BB-403B-9FA7-C3708E7995EC}" type="sibTrans" cxnId="{0139708C-FFD5-4D40-A058-E772002CC860}">
      <dgm:prSet/>
      <dgm:spPr/>
      <dgm:t>
        <a:bodyPr/>
        <a:lstStyle/>
        <a:p>
          <a:endParaRPr lang="en-IN"/>
        </a:p>
      </dgm:t>
    </dgm:pt>
    <dgm:pt modelId="{AA558DAB-BE67-4A05-B037-5D3ED6A5F567}">
      <dgm:prSet custT="1"/>
      <dgm:spPr/>
      <dgm:t>
        <a:bodyPr/>
        <a:lstStyle/>
        <a:p>
          <a:pPr algn="ctr"/>
          <a:r>
            <a:rPr lang="en-IN" sz="2400" dirty="0"/>
            <a:t>Training</a:t>
          </a:r>
        </a:p>
      </dgm:t>
    </dgm:pt>
    <dgm:pt modelId="{B405F683-D59A-40D9-84E2-F07D2E1BC679}" type="parTrans" cxnId="{137682C3-5281-4143-A0C8-505F71CD7CBA}">
      <dgm:prSet/>
      <dgm:spPr/>
      <dgm:t>
        <a:bodyPr/>
        <a:lstStyle/>
        <a:p>
          <a:endParaRPr lang="en-IN"/>
        </a:p>
      </dgm:t>
    </dgm:pt>
    <dgm:pt modelId="{FA4B6356-E4F9-49DD-8B9D-98F911B1DDEC}" type="sibTrans" cxnId="{137682C3-5281-4143-A0C8-505F71CD7CBA}">
      <dgm:prSet/>
      <dgm:spPr/>
      <dgm:t>
        <a:bodyPr/>
        <a:lstStyle/>
        <a:p>
          <a:endParaRPr lang="en-IN"/>
        </a:p>
      </dgm:t>
    </dgm:pt>
    <dgm:pt modelId="{843D9BFD-B8A9-413A-8218-3C468EECD3FB}">
      <dgm:prSet custT="1"/>
      <dgm:spPr/>
      <dgm:t>
        <a:bodyPr/>
        <a:lstStyle/>
        <a:p>
          <a:r>
            <a:rPr lang="en-IN" sz="2400" dirty="0">
              <a:latin typeface="Calibri" panose="020F0502020204030204" pitchFamily="34" charset="0"/>
              <a:cs typeface="Calibri" panose="020F0502020204030204" pitchFamily="34" charset="0"/>
            </a:rPr>
            <a:t>Deploying Prototype</a:t>
          </a:r>
        </a:p>
      </dgm:t>
    </dgm:pt>
    <dgm:pt modelId="{C0B257F1-223B-49EF-B364-787F8EBA9816}" type="parTrans" cxnId="{1FF988A9-BBFE-4079-88C9-BA3218CCE558}">
      <dgm:prSet/>
      <dgm:spPr/>
      <dgm:t>
        <a:bodyPr/>
        <a:lstStyle/>
        <a:p>
          <a:endParaRPr lang="en-IN"/>
        </a:p>
      </dgm:t>
    </dgm:pt>
    <dgm:pt modelId="{DF031031-81E1-4BED-B900-94624EADE4A1}" type="sibTrans" cxnId="{1FF988A9-BBFE-4079-88C9-BA3218CCE558}">
      <dgm:prSet/>
      <dgm:spPr/>
      <dgm:t>
        <a:bodyPr/>
        <a:lstStyle/>
        <a:p>
          <a:endParaRPr lang="en-IN"/>
        </a:p>
      </dgm:t>
    </dgm:pt>
    <dgm:pt modelId="{862F350A-6748-4C59-9652-27F809177D75}">
      <dgm:prSet phldrT="[Text]" custT="1"/>
      <dgm:spPr/>
      <dgm:t>
        <a:bodyPr/>
        <a:lstStyle/>
        <a:p>
          <a:r>
            <a:rPr lang="en-IN" sz="2400" dirty="0">
              <a:latin typeface="Calibri" panose="020F0502020204030204" pitchFamily="34" charset="0"/>
              <a:cs typeface="Calibri" panose="020F0502020204030204" pitchFamily="34" charset="0"/>
            </a:rPr>
            <a:t>Data Pre-Processing</a:t>
          </a:r>
        </a:p>
      </dgm:t>
    </dgm:pt>
    <dgm:pt modelId="{57627707-B9CC-47DD-9814-D25B2C9D2BF8}" type="sibTrans" cxnId="{12EAB975-DF5A-430C-A9FE-2C901C707CB7}">
      <dgm:prSet/>
      <dgm:spPr/>
      <dgm:t>
        <a:bodyPr/>
        <a:lstStyle/>
        <a:p>
          <a:endParaRPr lang="en-IN"/>
        </a:p>
      </dgm:t>
    </dgm:pt>
    <dgm:pt modelId="{F0FC7AC5-6789-4F3A-8FDC-F603FFADAA6D}" type="parTrans" cxnId="{12EAB975-DF5A-430C-A9FE-2C901C707CB7}">
      <dgm:prSet/>
      <dgm:spPr/>
      <dgm:t>
        <a:bodyPr/>
        <a:lstStyle/>
        <a:p>
          <a:endParaRPr lang="en-IN"/>
        </a:p>
      </dgm:t>
    </dgm:pt>
    <dgm:pt modelId="{732A20BD-FF4B-467B-9926-90E872DAD4FF}" type="pres">
      <dgm:prSet presAssocID="{603E4638-B2BB-4EE6-BF4B-E8BB8A86C49E}" presName="Name0" presStyleCnt="0">
        <dgm:presLayoutVars>
          <dgm:dir/>
          <dgm:resizeHandles val="exact"/>
        </dgm:presLayoutVars>
      </dgm:prSet>
      <dgm:spPr/>
    </dgm:pt>
    <dgm:pt modelId="{2C87BCB1-A578-4CCB-8EE7-68B8E1155F1A}" type="pres">
      <dgm:prSet presAssocID="{090FE30C-1A7E-4CE8-9007-28D76FEED591}" presName="composite" presStyleCnt="0"/>
      <dgm:spPr/>
    </dgm:pt>
    <dgm:pt modelId="{8174AFCE-2C07-4407-81D5-3CD02428062A}" type="pres">
      <dgm:prSet presAssocID="{090FE30C-1A7E-4CE8-9007-28D76FEED591}" presName="imagSh" presStyleLbl="bgImgPlace1" presStyleIdx="0" presStyleCnt="5" custScaleX="98438" custScaleY="97989" custLinFactNeighborX="-311" custLinFactNeighborY="-1512"/>
      <dgm:spPr/>
    </dgm:pt>
    <dgm:pt modelId="{0848779F-2621-4AD2-9573-7022758263E3}" type="pres">
      <dgm:prSet presAssocID="{090FE30C-1A7E-4CE8-9007-28D76FEED591}" presName="txNode" presStyleLbl="node1" presStyleIdx="0" presStyleCnt="5" custScaleX="109454" custLinFactNeighborX="0" custLinFactNeighborY="28387">
        <dgm:presLayoutVars>
          <dgm:bulletEnabled val="1"/>
        </dgm:presLayoutVars>
      </dgm:prSet>
      <dgm:spPr/>
    </dgm:pt>
    <dgm:pt modelId="{3570324C-35F4-406F-B5F9-B089E549CA35}" type="pres">
      <dgm:prSet presAssocID="{48158417-9B49-4A16-B044-3ED23F52D4D6}" presName="sibTrans" presStyleLbl="sibTrans2D1" presStyleIdx="0" presStyleCnt="4"/>
      <dgm:spPr/>
    </dgm:pt>
    <dgm:pt modelId="{E902D40A-F7DF-425A-8551-EB180D98A10D}" type="pres">
      <dgm:prSet presAssocID="{48158417-9B49-4A16-B044-3ED23F52D4D6}" presName="connTx" presStyleLbl="sibTrans2D1" presStyleIdx="0" presStyleCnt="4"/>
      <dgm:spPr/>
    </dgm:pt>
    <dgm:pt modelId="{9546970E-919A-4E80-AFDD-2DF13375881D}" type="pres">
      <dgm:prSet presAssocID="{862F350A-6748-4C59-9652-27F809177D75}" presName="composite" presStyleCnt="0"/>
      <dgm:spPr/>
    </dgm:pt>
    <dgm:pt modelId="{B09C246C-96F8-46C5-A0FB-81339FEE94F6}" type="pres">
      <dgm:prSet presAssocID="{862F350A-6748-4C59-9652-27F809177D75}" presName="imagSh" presStyleLbl="bgImgPlace1" presStyleIdx="1" presStyleCnt="5" custLinFactNeighborX="1286" custLinFactNeighborY="1286"/>
      <dgm:spPr/>
    </dgm:pt>
    <dgm:pt modelId="{91A3723C-A737-40FA-8580-3F1162F2E853}" type="pres">
      <dgm:prSet presAssocID="{862F350A-6748-4C59-9652-27F809177D75}" presName="txNode" presStyleLbl="node1" presStyleIdx="1" presStyleCnt="5" custScaleX="109724" custScaleY="96478" custLinFactNeighborY="27496">
        <dgm:presLayoutVars>
          <dgm:bulletEnabled val="1"/>
        </dgm:presLayoutVars>
      </dgm:prSet>
      <dgm:spPr/>
    </dgm:pt>
    <dgm:pt modelId="{B6EE9E81-5F06-439B-BC87-9E96294BDABF}" type="pres">
      <dgm:prSet presAssocID="{57627707-B9CC-47DD-9814-D25B2C9D2BF8}" presName="sibTrans" presStyleLbl="sibTrans2D1" presStyleIdx="1" presStyleCnt="4"/>
      <dgm:spPr/>
    </dgm:pt>
    <dgm:pt modelId="{86742E43-DA70-4B0F-8046-1C3F3796F415}" type="pres">
      <dgm:prSet presAssocID="{57627707-B9CC-47DD-9814-D25B2C9D2BF8}" presName="connTx" presStyleLbl="sibTrans2D1" presStyleIdx="1" presStyleCnt="4"/>
      <dgm:spPr/>
    </dgm:pt>
    <dgm:pt modelId="{E2964A8D-C291-4501-B9B5-FBD4B15005C4}" type="pres">
      <dgm:prSet presAssocID="{07CB1D02-94A7-4A10-B8CD-104B9A33BEA4}" presName="composite" presStyleCnt="0"/>
      <dgm:spPr/>
    </dgm:pt>
    <dgm:pt modelId="{323D40CB-5BD5-48C9-AF11-05AAFF128806}" type="pres">
      <dgm:prSet presAssocID="{07CB1D02-94A7-4A10-B8CD-104B9A33BEA4}" presName="imagSh" presStyleLbl="bgImgPlace1" presStyleIdx="2" presStyleCnt="5" custLinFactNeighborX="1653" custLinFactNeighborY="-1512"/>
      <dgm:spPr/>
    </dgm:pt>
    <dgm:pt modelId="{79EFDD0A-D0C6-44C8-A18C-AB362DFDB72B}" type="pres">
      <dgm:prSet presAssocID="{07CB1D02-94A7-4A10-B8CD-104B9A33BEA4}" presName="txNode" presStyleLbl="node1" presStyleIdx="2" presStyleCnt="5" custScaleX="110018" custLinFactNeighborX="-1338" custLinFactNeighborY="27509">
        <dgm:presLayoutVars>
          <dgm:bulletEnabled val="1"/>
        </dgm:presLayoutVars>
      </dgm:prSet>
      <dgm:spPr/>
    </dgm:pt>
    <dgm:pt modelId="{4CF49046-DAFD-4685-9CD9-F2826DD02FB7}" type="pres">
      <dgm:prSet presAssocID="{876EEDC9-69BB-403B-9FA7-C3708E7995EC}" presName="sibTrans" presStyleLbl="sibTrans2D1" presStyleIdx="2" presStyleCnt="4"/>
      <dgm:spPr/>
    </dgm:pt>
    <dgm:pt modelId="{F4E0087E-F4B0-4884-A877-4ABB5B8C3B5F}" type="pres">
      <dgm:prSet presAssocID="{876EEDC9-69BB-403B-9FA7-C3708E7995EC}" presName="connTx" presStyleLbl="sibTrans2D1" presStyleIdx="2" presStyleCnt="4"/>
      <dgm:spPr/>
    </dgm:pt>
    <dgm:pt modelId="{193DF7FA-3DFE-4C9D-AB90-8F6066635559}" type="pres">
      <dgm:prSet presAssocID="{AA558DAB-BE67-4A05-B037-5D3ED6A5F567}" presName="composite" presStyleCnt="0"/>
      <dgm:spPr/>
    </dgm:pt>
    <dgm:pt modelId="{D96D8CF0-CFF5-4C41-A4C5-B02A7A4BFEFC}" type="pres">
      <dgm:prSet presAssocID="{AA558DAB-BE67-4A05-B037-5D3ED6A5F567}" presName="imagSh" presStyleLbl="bgImgPlace1" presStyleIdx="3" presStyleCnt="5"/>
      <dgm:spPr/>
    </dgm:pt>
    <dgm:pt modelId="{168C4A2B-104C-4FDD-A255-03195CDA5B38}" type="pres">
      <dgm:prSet presAssocID="{AA558DAB-BE67-4A05-B037-5D3ED6A5F567}" presName="txNode" presStyleLbl="node1" presStyleIdx="3" presStyleCnt="5" custLinFactNeighborX="5265" custLinFactNeighborY="27668">
        <dgm:presLayoutVars>
          <dgm:bulletEnabled val="1"/>
        </dgm:presLayoutVars>
      </dgm:prSet>
      <dgm:spPr/>
    </dgm:pt>
    <dgm:pt modelId="{C57CB2AD-2B12-421E-9060-A3991400C16A}" type="pres">
      <dgm:prSet presAssocID="{FA4B6356-E4F9-49DD-8B9D-98F911B1DDEC}" presName="sibTrans" presStyleLbl="sibTrans2D1" presStyleIdx="3" presStyleCnt="4"/>
      <dgm:spPr/>
    </dgm:pt>
    <dgm:pt modelId="{834A0592-AB12-4A84-94F2-2E275A094AE0}" type="pres">
      <dgm:prSet presAssocID="{FA4B6356-E4F9-49DD-8B9D-98F911B1DDEC}" presName="connTx" presStyleLbl="sibTrans2D1" presStyleIdx="3" presStyleCnt="4"/>
      <dgm:spPr/>
    </dgm:pt>
    <dgm:pt modelId="{524C7D16-D86C-4EB0-ACD8-8DDA2DE77506}" type="pres">
      <dgm:prSet presAssocID="{843D9BFD-B8A9-413A-8218-3C468EECD3FB}" presName="composite" presStyleCnt="0"/>
      <dgm:spPr/>
    </dgm:pt>
    <dgm:pt modelId="{C7602092-076A-455D-8568-E6699F699D56}" type="pres">
      <dgm:prSet presAssocID="{843D9BFD-B8A9-413A-8218-3C468EECD3FB}" presName="imagSh" presStyleLbl="bgImgPlace1" presStyleIdx="4" presStyleCnt="5"/>
      <dgm:spPr/>
    </dgm:pt>
    <dgm:pt modelId="{26B9AB70-D672-473F-91D9-EB0B2583299F}" type="pres">
      <dgm:prSet presAssocID="{843D9BFD-B8A9-413A-8218-3C468EECD3FB}" presName="txNode" presStyleLbl="node1" presStyleIdx="4" presStyleCnt="5" custScaleX="112132" custLinFactNeighborX="-3336" custLinFactNeighborY="27477">
        <dgm:presLayoutVars>
          <dgm:bulletEnabled val="1"/>
        </dgm:presLayoutVars>
      </dgm:prSet>
      <dgm:spPr/>
    </dgm:pt>
  </dgm:ptLst>
  <dgm:cxnLst>
    <dgm:cxn modelId="{71814207-A54F-40AB-B869-62CFEC34E355}" type="presOf" srcId="{862F350A-6748-4C59-9652-27F809177D75}" destId="{91A3723C-A737-40FA-8580-3F1162F2E853}" srcOrd="0" destOrd="0" presId="urn:microsoft.com/office/officeart/2005/8/layout/hProcess10"/>
    <dgm:cxn modelId="{CD95C512-8DA3-41A6-BD0C-5FC519C91BFF}" type="presOf" srcId="{07CB1D02-94A7-4A10-B8CD-104B9A33BEA4}" destId="{79EFDD0A-D0C6-44C8-A18C-AB362DFDB72B}" srcOrd="0" destOrd="0" presId="urn:microsoft.com/office/officeart/2005/8/layout/hProcess10"/>
    <dgm:cxn modelId="{4993BE1B-66D0-476D-BC13-7B6EE03EEF75}" type="presOf" srcId="{57627707-B9CC-47DD-9814-D25B2C9D2BF8}" destId="{86742E43-DA70-4B0F-8046-1C3F3796F415}" srcOrd="1" destOrd="0" presId="urn:microsoft.com/office/officeart/2005/8/layout/hProcess10"/>
    <dgm:cxn modelId="{F52B883A-6993-4165-8E75-EB31CF59BC07}" type="presOf" srcId="{FA4B6356-E4F9-49DD-8B9D-98F911B1DDEC}" destId="{834A0592-AB12-4A84-94F2-2E275A094AE0}" srcOrd="1" destOrd="0" presId="urn:microsoft.com/office/officeart/2005/8/layout/hProcess10"/>
    <dgm:cxn modelId="{4F33186D-4EED-47FC-B00E-362E897D732B}" type="presOf" srcId="{876EEDC9-69BB-403B-9FA7-C3708E7995EC}" destId="{4CF49046-DAFD-4685-9CD9-F2826DD02FB7}" srcOrd="0" destOrd="0" presId="urn:microsoft.com/office/officeart/2005/8/layout/hProcess10"/>
    <dgm:cxn modelId="{B458A551-2925-42C8-B1FE-C88EE2A137DE}" type="presOf" srcId="{48158417-9B49-4A16-B044-3ED23F52D4D6}" destId="{3570324C-35F4-406F-B5F9-B089E549CA35}" srcOrd="0" destOrd="0" presId="urn:microsoft.com/office/officeart/2005/8/layout/hProcess10"/>
    <dgm:cxn modelId="{9BDCEA51-B058-462D-A441-60059E0D9013}" type="presOf" srcId="{876EEDC9-69BB-403B-9FA7-C3708E7995EC}" destId="{F4E0087E-F4B0-4884-A877-4ABB5B8C3B5F}" srcOrd="1" destOrd="0" presId="urn:microsoft.com/office/officeart/2005/8/layout/hProcess10"/>
    <dgm:cxn modelId="{12EAB975-DF5A-430C-A9FE-2C901C707CB7}" srcId="{603E4638-B2BB-4EE6-BF4B-E8BB8A86C49E}" destId="{862F350A-6748-4C59-9652-27F809177D75}" srcOrd="1" destOrd="0" parTransId="{F0FC7AC5-6789-4F3A-8FDC-F603FFADAA6D}" sibTransId="{57627707-B9CC-47DD-9814-D25B2C9D2BF8}"/>
    <dgm:cxn modelId="{A8917988-7366-488D-A32E-1360AFB83E9E}" type="presOf" srcId="{090FE30C-1A7E-4CE8-9007-28D76FEED591}" destId="{0848779F-2621-4AD2-9573-7022758263E3}" srcOrd="0" destOrd="0" presId="urn:microsoft.com/office/officeart/2005/8/layout/hProcess10"/>
    <dgm:cxn modelId="{0139708C-FFD5-4D40-A058-E772002CC860}" srcId="{603E4638-B2BB-4EE6-BF4B-E8BB8A86C49E}" destId="{07CB1D02-94A7-4A10-B8CD-104B9A33BEA4}" srcOrd="2" destOrd="0" parTransId="{35DEFCAB-17EE-4809-A456-032BBA162818}" sibTransId="{876EEDC9-69BB-403B-9FA7-C3708E7995EC}"/>
    <dgm:cxn modelId="{273C4790-5CDC-4264-8BC7-42DC87E481BE}" type="presOf" srcId="{48158417-9B49-4A16-B044-3ED23F52D4D6}" destId="{E902D40A-F7DF-425A-8551-EB180D98A10D}" srcOrd="1" destOrd="0" presId="urn:microsoft.com/office/officeart/2005/8/layout/hProcess10"/>
    <dgm:cxn modelId="{1FF988A9-BBFE-4079-88C9-BA3218CCE558}" srcId="{603E4638-B2BB-4EE6-BF4B-E8BB8A86C49E}" destId="{843D9BFD-B8A9-413A-8218-3C468EECD3FB}" srcOrd="4" destOrd="0" parTransId="{C0B257F1-223B-49EF-B364-787F8EBA9816}" sibTransId="{DF031031-81E1-4BED-B900-94624EADE4A1}"/>
    <dgm:cxn modelId="{BDAB49B7-C439-4EE8-A6A6-00D329EB8643}" type="presOf" srcId="{843D9BFD-B8A9-413A-8218-3C468EECD3FB}" destId="{26B9AB70-D672-473F-91D9-EB0B2583299F}" srcOrd="0" destOrd="0" presId="urn:microsoft.com/office/officeart/2005/8/layout/hProcess10"/>
    <dgm:cxn modelId="{1DF153BE-9A6C-42D3-9EA6-4CB81A283E31}" type="presOf" srcId="{57627707-B9CC-47DD-9814-D25B2C9D2BF8}" destId="{B6EE9E81-5F06-439B-BC87-9E96294BDABF}" srcOrd="0" destOrd="0" presId="urn:microsoft.com/office/officeart/2005/8/layout/hProcess10"/>
    <dgm:cxn modelId="{137682C3-5281-4143-A0C8-505F71CD7CBA}" srcId="{603E4638-B2BB-4EE6-BF4B-E8BB8A86C49E}" destId="{AA558DAB-BE67-4A05-B037-5D3ED6A5F567}" srcOrd="3" destOrd="0" parTransId="{B405F683-D59A-40D9-84E2-F07D2E1BC679}" sibTransId="{FA4B6356-E4F9-49DD-8B9D-98F911B1DDEC}"/>
    <dgm:cxn modelId="{2D97BDCC-B58D-415A-BDD5-EF9D12D308AD}" type="presOf" srcId="{FA4B6356-E4F9-49DD-8B9D-98F911B1DDEC}" destId="{C57CB2AD-2B12-421E-9060-A3991400C16A}" srcOrd="0" destOrd="0" presId="urn:microsoft.com/office/officeart/2005/8/layout/hProcess10"/>
    <dgm:cxn modelId="{59EAA3D8-E038-4439-A469-807FD81906C7}" type="presOf" srcId="{603E4638-B2BB-4EE6-BF4B-E8BB8A86C49E}" destId="{732A20BD-FF4B-467B-9926-90E872DAD4FF}" srcOrd="0" destOrd="0" presId="urn:microsoft.com/office/officeart/2005/8/layout/hProcess10"/>
    <dgm:cxn modelId="{E30FB4E9-30FC-4C7F-926F-F5DA4D79995A}" srcId="{603E4638-B2BB-4EE6-BF4B-E8BB8A86C49E}" destId="{090FE30C-1A7E-4CE8-9007-28D76FEED591}" srcOrd="0" destOrd="0" parTransId="{7B6A3553-19E8-45FF-99AD-E03D0ACAC9C8}" sibTransId="{48158417-9B49-4A16-B044-3ED23F52D4D6}"/>
    <dgm:cxn modelId="{765441FC-ECA1-420D-AD64-A89736D9EDBA}" type="presOf" srcId="{AA558DAB-BE67-4A05-B037-5D3ED6A5F567}" destId="{168C4A2B-104C-4FDD-A255-03195CDA5B38}" srcOrd="0" destOrd="0" presId="urn:microsoft.com/office/officeart/2005/8/layout/hProcess10"/>
    <dgm:cxn modelId="{5DFF03D0-59D9-4D47-BFA4-040D8A82CB00}" type="presParOf" srcId="{732A20BD-FF4B-467B-9926-90E872DAD4FF}" destId="{2C87BCB1-A578-4CCB-8EE7-68B8E1155F1A}" srcOrd="0" destOrd="0" presId="urn:microsoft.com/office/officeart/2005/8/layout/hProcess10"/>
    <dgm:cxn modelId="{68EC3299-C0B9-4C41-844B-D42F76EDF7EE}" type="presParOf" srcId="{2C87BCB1-A578-4CCB-8EE7-68B8E1155F1A}" destId="{8174AFCE-2C07-4407-81D5-3CD02428062A}" srcOrd="0" destOrd="0" presId="urn:microsoft.com/office/officeart/2005/8/layout/hProcess10"/>
    <dgm:cxn modelId="{3A6D9689-21C8-454F-80F5-8B0497E894EF}" type="presParOf" srcId="{2C87BCB1-A578-4CCB-8EE7-68B8E1155F1A}" destId="{0848779F-2621-4AD2-9573-7022758263E3}" srcOrd="1" destOrd="0" presId="urn:microsoft.com/office/officeart/2005/8/layout/hProcess10"/>
    <dgm:cxn modelId="{99B3D59E-72CF-41D7-B5AA-AA03EEAFC8D0}" type="presParOf" srcId="{732A20BD-FF4B-467B-9926-90E872DAD4FF}" destId="{3570324C-35F4-406F-B5F9-B089E549CA35}" srcOrd="1" destOrd="0" presId="urn:microsoft.com/office/officeart/2005/8/layout/hProcess10"/>
    <dgm:cxn modelId="{76DF2DF6-8D46-441C-A85D-B83759507639}" type="presParOf" srcId="{3570324C-35F4-406F-B5F9-B089E549CA35}" destId="{E902D40A-F7DF-425A-8551-EB180D98A10D}" srcOrd="0" destOrd="0" presId="urn:microsoft.com/office/officeart/2005/8/layout/hProcess10"/>
    <dgm:cxn modelId="{A9AA5E03-B5A0-49CA-B3B8-9F4DC39D3928}" type="presParOf" srcId="{732A20BD-FF4B-467B-9926-90E872DAD4FF}" destId="{9546970E-919A-4E80-AFDD-2DF13375881D}" srcOrd="2" destOrd="0" presId="urn:microsoft.com/office/officeart/2005/8/layout/hProcess10"/>
    <dgm:cxn modelId="{8CD1EA8C-5FF1-46FA-9C26-A178AAEC5AA0}" type="presParOf" srcId="{9546970E-919A-4E80-AFDD-2DF13375881D}" destId="{B09C246C-96F8-46C5-A0FB-81339FEE94F6}" srcOrd="0" destOrd="0" presId="urn:microsoft.com/office/officeart/2005/8/layout/hProcess10"/>
    <dgm:cxn modelId="{1D3EEDB0-2822-4ABA-8C17-A734D3B53011}" type="presParOf" srcId="{9546970E-919A-4E80-AFDD-2DF13375881D}" destId="{91A3723C-A737-40FA-8580-3F1162F2E853}" srcOrd="1" destOrd="0" presId="urn:microsoft.com/office/officeart/2005/8/layout/hProcess10"/>
    <dgm:cxn modelId="{8C4FF1C5-D90F-43AB-AA02-360B02B1C108}" type="presParOf" srcId="{732A20BD-FF4B-467B-9926-90E872DAD4FF}" destId="{B6EE9E81-5F06-439B-BC87-9E96294BDABF}" srcOrd="3" destOrd="0" presId="urn:microsoft.com/office/officeart/2005/8/layout/hProcess10"/>
    <dgm:cxn modelId="{5D6D33F1-3E96-4F1C-BCDF-EE36CEF28E85}" type="presParOf" srcId="{B6EE9E81-5F06-439B-BC87-9E96294BDABF}" destId="{86742E43-DA70-4B0F-8046-1C3F3796F415}" srcOrd="0" destOrd="0" presId="urn:microsoft.com/office/officeart/2005/8/layout/hProcess10"/>
    <dgm:cxn modelId="{EFCB90CA-EF23-4C53-A705-FD4BAE6E2E6A}" type="presParOf" srcId="{732A20BD-FF4B-467B-9926-90E872DAD4FF}" destId="{E2964A8D-C291-4501-B9B5-FBD4B15005C4}" srcOrd="4" destOrd="0" presId="urn:microsoft.com/office/officeart/2005/8/layout/hProcess10"/>
    <dgm:cxn modelId="{902DF832-A518-44C2-B9E3-F6B967CB8360}" type="presParOf" srcId="{E2964A8D-C291-4501-B9B5-FBD4B15005C4}" destId="{323D40CB-5BD5-48C9-AF11-05AAFF128806}" srcOrd="0" destOrd="0" presId="urn:microsoft.com/office/officeart/2005/8/layout/hProcess10"/>
    <dgm:cxn modelId="{AF0A4F73-C499-436D-8480-77B95BE1613A}" type="presParOf" srcId="{E2964A8D-C291-4501-B9B5-FBD4B15005C4}" destId="{79EFDD0A-D0C6-44C8-A18C-AB362DFDB72B}" srcOrd="1" destOrd="0" presId="urn:microsoft.com/office/officeart/2005/8/layout/hProcess10"/>
    <dgm:cxn modelId="{06AFEF77-8114-4FF7-9890-6A0EFEA7BD94}" type="presParOf" srcId="{732A20BD-FF4B-467B-9926-90E872DAD4FF}" destId="{4CF49046-DAFD-4685-9CD9-F2826DD02FB7}" srcOrd="5" destOrd="0" presId="urn:microsoft.com/office/officeart/2005/8/layout/hProcess10"/>
    <dgm:cxn modelId="{CA39519B-D9DC-4A99-8F82-9B50E88C1717}" type="presParOf" srcId="{4CF49046-DAFD-4685-9CD9-F2826DD02FB7}" destId="{F4E0087E-F4B0-4884-A877-4ABB5B8C3B5F}" srcOrd="0" destOrd="0" presId="urn:microsoft.com/office/officeart/2005/8/layout/hProcess10"/>
    <dgm:cxn modelId="{96BDC237-F7B6-48BF-AB74-42DEE79E95B0}" type="presParOf" srcId="{732A20BD-FF4B-467B-9926-90E872DAD4FF}" destId="{193DF7FA-3DFE-4C9D-AB90-8F6066635559}" srcOrd="6" destOrd="0" presId="urn:microsoft.com/office/officeart/2005/8/layout/hProcess10"/>
    <dgm:cxn modelId="{B2743D99-4E92-41C1-8647-719C55B25ADF}" type="presParOf" srcId="{193DF7FA-3DFE-4C9D-AB90-8F6066635559}" destId="{D96D8CF0-CFF5-4C41-A4C5-B02A7A4BFEFC}" srcOrd="0" destOrd="0" presId="urn:microsoft.com/office/officeart/2005/8/layout/hProcess10"/>
    <dgm:cxn modelId="{62D3A673-5E81-4E17-9983-8AEBA8F1A0F6}" type="presParOf" srcId="{193DF7FA-3DFE-4C9D-AB90-8F6066635559}" destId="{168C4A2B-104C-4FDD-A255-03195CDA5B38}" srcOrd="1" destOrd="0" presId="urn:microsoft.com/office/officeart/2005/8/layout/hProcess10"/>
    <dgm:cxn modelId="{784F722B-AB45-44BB-A041-58F813AC806C}" type="presParOf" srcId="{732A20BD-FF4B-467B-9926-90E872DAD4FF}" destId="{C57CB2AD-2B12-421E-9060-A3991400C16A}" srcOrd="7" destOrd="0" presId="urn:microsoft.com/office/officeart/2005/8/layout/hProcess10"/>
    <dgm:cxn modelId="{269B5538-6E92-4363-B83A-1462207E6F19}" type="presParOf" srcId="{C57CB2AD-2B12-421E-9060-A3991400C16A}" destId="{834A0592-AB12-4A84-94F2-2E275A094AE0}" srcOrd="0" destOrd="0" presId="urn:microsoft.com/office/officeart/2005/8/layout/hProcess10"/>
    <dgm:cxn modelId="{DC949791-1B8C-4CF6-ACC0-2EFF5BC104B5}" type="presParOf" srcId="{732A20BD-FF4B-467B-9926-90E872DAD4FF}" destId="{524C7D16-D86C-4EB0-ACD8-8DDA2DE77506}" srcOrd="8" destOrd="0" presId="urn:microsoft.com/office/officeart/2005/8/layout/hProcess10"/>
    <dgm:cxn modelId="{45CE8C6A-CEFF-48DA-A908-08A57FBE07D4}" type="presParOf" srcId="{524C7D16-D86C-4EB0-ACD8-8DDA2DE77506}" destId="{C7602092-076A-455D-8568-E6699F699D56}" srcOrd="0" destOrd="0" presId="urn:microsoft.com/office/officeart/2005/8/layout/hProcess10"/>
    <dgm:cxn modelId="{9457FAC7-9908-48F6-9D92-69139ABDC71D}" type="presParOf" srcId="{524C7D16-D86C-4EB0-ACD8-8DDA2DE77506}" destId="{26B9AB70-D672-473F-91D9-EB0B2583299F}"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3E4638-B2BB-4EE6-BF4B-E8BB8A86C49E}" type="doc">
      <dgm:prSet loTypeId="urn:microsoft.com/office/officeart/2005/8/layout/hProcess10" loCatId="process" qsTypeId="urn:microsoft.com/office/officeart/2005/8/quickstyle/simple2" qsCatId="simple" csTypeId="urn:microsoft.com/office/officeart/2005/8/colors/accent0_2" csCatId="mainScheme" phldr="1"/>
      <dgm:spPr/>
      <dgm:t>
        <a:bodyPr/>
        <a:lstStyle/>
        <a:p>
          <a:endParaRPr lang="en-IN"/>
        </a:p>
      </dgm:t>
    </dgm:pt>
    <dgm:pt modelId="{090FE30C-1A7E-4CE8-9007-28D76FEED591}">
      <dgm:prSet phldrT="[Text]" custT="1"/>
      <dgm:spPr/>
      <dgm:t>
        <a:bodyPr/>
        <a:lstStyle/>
        <a:p>
          <a:r>
            <a:rPr lang="en-IN" sz="2400" dirty="0">
              <a:latin typeface="Calibri" panose="020F0502020204030204" pitchFamily="34" charset="0"/>
              <a:cs typeface="Calibri" panose="020F0502020204030204" pitchFamily="34" charset="0"/>
            </a:rPr>
            <a:t>Data Collection</a:t>
          </a:r>
        </a:p>
      </dgm:t>
    </dgm:pt>
    <dgm:pt modelId="{7B6A3553-19E8-45FF-99AD-E03D0ACAC9C8}" type="parTrans" cxnId="{E30FB4E9-30FC-4C7F-926F-F5DA4D79995A}">
      <dgm:prSet/>
      <dgm:spPr/>
      <dgm:t>
        <a:bodyPr/>
        <a:lstStyle/>
        <a:p>
          <a:endParaRPr lang="en-IN"/>
        </a:p>
      </dgm:t>
    </dgm:pt>
    <dgm:pt modelId="{48158417-9B49-4A16-B044-3ED23F52D4D6}" type="sibTrans" cxnId="{E30FB4E9-30FC-4C7F-926F-F5DA4D79995A}">
      <dgm:prSet/>
      <dgm:spPr/>
      <dgm:t>
        <a:bodyPr/>
        <a:lstStyle/>
        <a:p>
          <a:endParaRPr lang="en-IN"/>
        </a:p>
      </dgm:t>
    </dgm:pt>
    <dgm:pt modelId="{07CB1D02-94A7-4A10-B8CD-104B9A33BEA4}">
      <dgm:prSet phldrT="[Text]" custT="1"/>
      <dgm:spPr/>
      <dgm:t>
        <a:bodyPr/>
        <a:lstStyle/>
        <a:p>
          <a:r>
            <a:rPr lang="en-IN" sz="2400" b="0" dirty="0">
              <a:latin typeface="Calibri" panose="020F0502020204030204" pitchFamily="34" charset="0"/>
              <a:cs typeface="Calibri" panose="020F0502020204030204" pitchFamily="34" charset="0"/>
            </a:rPr>
            <a:t>Character Extraction</a:t>
          </a:r>
          <a:endParaRPr lang="en-IN" sz="2400" dirty="0">
            <a:latin typeface="Calibri" panose="020F0502020204030204" pitchFamily="34" charset="0"/>
            <a:cs typeface="Calibri" panose="020F0502020204030204" pitchFamily="34" charset="0"/>
          </a:endParaRPr>
        </a:p>
      </dgm:t>
    </dgm:pt>
    <dgm:pt modelId="{35DEFCAB-17EE-4809-A456-032BBA162818}" type="parTrans" cxnId="{0139708C-FFD5-4D40-A058-E772002CC860}">
      <dgm:prSet/>
      <dgm:spPr/>
      <dgm:t>
        <a:bodyPr/>
        <a:lstStyle/>
        <a:p>
          <a:endParaRPr lang="en-IN"/>
        </a:p>
      </dgm:t>
    </dgm:pt>
    <dgm:pt modelId="{876EEDC9-69BB-403B-9FA7-C3708E7995EC}" type="sibTrans" cxnId="{0139708C-FFD5-4D40-A058-E772002CC860}">
      <dgm:prSet/>
      <dgm:spPr/>
      <dgm:t>
        <a:bodyPr/>
        <a:lstStyle/>
        <a:p>
          <a:endParaRPr lang="en-IN"/>
        </a:p>
      </dgm:t>
    </dgm:pt>
    <dgm:pt modelId="{AA558DAB-BE67-4A05-B037-5D3ED6A5F567}">
      <dgm:prSet custT="1"/>
      <dgm:spPr/>
      <dgm:t>
        <a:bodyPr/>
        <a:lstStyle/>
        <a:p>
          <a:pPr algn="ctr"/>
          <a:r>
            <a:rPr lang="en-IN" sz="2400" b="1" dirty="0">
              <a:solidFill>
                <a:srgbClr val="C00000"/>
              </a:solidFill>
            </a:rPr>
            <a:t>Training</a:t>
          </a:r>
        </a:p>
      </dgm:t>
    </dgm:pt>
    <dgm:pt modelId="{B405F683-D59A-40D9-84E2-F07D2E1BC679}" type="parTrans" cxnId="{137682C3-5281-4143-A0C8-505F71CD7CBA}">
      <dgm:prSet/>
      <dgm:spPr/>
      <dgm:t>
        <a:bodyPr/>
        <a:lstStyle/>
        <a:p>
          <a:endParaRPr lang="en-IN"/>
        </a:p>
      </dgm:t>
    </dgm:pt>
    <dgm:pt modelId="{FA4B6356-E4F9-49DD-8B9D-98F911B1DDEC}" type="sibTrans" cxnId="{137682C3-5281-4143-A0C8-505F71CD7CBA}">
      <dgm:prSet/>
      <dgm:spPr/>
      <dgm:t>
        <a:bodyPr/>
        <a:lstStyle/>
        <a:p>
          <a:endParaRPr lang="en-IN"/>
        </a:p>
      </dgm:t>
    </dgm:pt>
    <dgm:pt modelId="{843D9BFD-B8A9-413A-8218-3C468EECD3FB}">
      <dgm:prSet custT="1"/>
      <dgm:spPr/>
      <dgm:t>
        <a:bodyPr/>
        <a:lstStyle/>
        <a:p>
          <a:r>
            <a:rPr lang="en-IN" sz="2400" dirty="0">
              <a:latin typeface="Calibri" panose="020F0502020204030204" pitchFamily="34" charset="0"/>
              <a:cs typeface="Calibri" panose="020F0502020204030204" pitchFamily="34" charset="0"/>
            </a:rPr>
            <a:t>Deploying Prototype</a:t>
          </a:r>
        </a:p>
      </dgm:t>
    </dgm:pt>
    <dgm:pt modelId="{C0B257F1-223B-49EF-B364-787F8EBA9816}" type="parTrans" cxnId="{1FF988A9-BBFE-4079-88C9-BA3218CCE558}">
      <dgm:prSet/>
      <dgm:spPr/>
      <dgm:t>
        <a:bodyPr/>
        <a:lstStyle/>
        <a:p>
          <a:endParaRPr lang="en-IN"/>
        </a:p>
      </dgm:t>
    </dgm:pt>
    <dgm:pt modelId="{DF031031-81E1-4BED-B900-94624EADE4A1}" type="sibTrans" cxnId="{1FF988A9-BBFE-4079-88C9-BA3218CCE558}">
      <dgm:prSet/>
      <dgm:spPr/>
      <dgm:t>
        <a:bodyPr/>
        <a:lstStyle/>
        <a:p>
          <a:endParaRPr lang="en-IN"/>
        </a:p>
      </dgm:t>
    </dgm:pt>
    <dgm:pt modelId="{862F350A-6748-4C59-9652-27F809177D75}">
      <dgm:prSet phldrT="[Text]" custT="1"/>
      <dgm:spPr/>
      <dgm:t>
        <a:bodyPr/>
        <a:lstStyle/>
        <a:p>
          <a:r>
            <a:rPr lang="en-IN" sz="2400" dirty="0">
              <a:latin typeface="Calibri" panose="020F0502020204030204" pitchFamily="34" charset="0"/>
              <a:cs typeface="Calibri" panose="020F0502020204030204" pitchFamily="34" charset="0"/>
            </a:rPr>
            <a:t>Data Pre-Processing</a:t>
          </a:r>
        </a:p>
      </dgm:t>
    </dgm:pt>
    <dgm:pt modelId="{57627707-B9CC-47DD-9814-D25B2C9D2BF8}" type="sibTrans" cxnId="{12EAB975-DF5A-430C-A9FE-2C901C707CB7}">
      <dgm:prSet/>
      <dgm:spPr/>
      <dgm:t>
        <a:bodyPr/>
        <a:lstStyle/>
        <a:p>
          <a:endParaRPr lang="en-IN"/>
        </a:p>
      </dgm:t>
    </dgm:pt>
    <dgm:pt modelId="{F0FC7AC5-6789-4F3A-8FDC-F603FFADAA6D}" type="parTrans" cxnId="{12EAB975-DF5A-430C-A9FE-2C901C707CB7}">
      <dgm:prSet/>
      <dgm:spPr/>
      <dgm:t>
        <a:bodyPr/>
        <a:lstStyle/>
        <a:p>
          <a:endParaRPr lang="en-IN"/>
        </a:p>
      </dgm:t>
    </dgm:pt>
    <dgm:pt modelId="{732A20BD-FF4B-467B-9926-90E872DAD4FF}" type="pres">
      <dgm:prSet presAssocID="{603E4638-B2BB-4EE6-BF4B-E8BB8A86C49E}" presName="Name0" presStyleCnt="0">
        <dgm:presLayoutVars>
          <dgm:dir/>
          <dgm:resizeHandles val="exact"/>
        </dgm:presLayoutVars>
      </dgm:prSet>
      <dgm:spPr/>
    </dgm:pt>
    <dgm:pt modelId="{2C87BCB1-A578-4CCB-8EE7-68B8E1155F1A}" type="pres">
      <dgm:prSet presAssocID="{090FE30C-1A7E-4CE8-9007-28D76FEED591}" presName="composite" presStyleCnt="0"/>
      <dgm:spPr/>
    </dgm:pt>
    <dgm:pt modelId="{8174AFCE-2C07-4407-81D5-3CD02428062A}" type="pres">
      <dgm:prSet presAssocID="{090FE30C-1A7E-4CE8-9007-28D76FEED591}" presName="imagSh" presStyleLbl="bgImgPlace1" presStyleIdx="0" presStyleCnt="5" custScaleX="98438" custScaleY="97989" custLinFactNeighborX="-311" custLinFactNeighborY="-1512"/>
      <dgm:spPr/>
    </dgm:pt>
    <dgm:pt modelId="{0848779F-2621-4AD2-9573-7022758263E3}" type="pres">
      <dgm:prSet presAssocID="{090FE30C-1A7E-4CE8-9007-28D76FEED591}" presName="txNode" presStyleLbl="node1" presStyleIdx="0" presStyleCnt="5" custScaleX="109454" custLinFactNeighborX="0" custLinFactNeighborY="28387">
        <dgm:presLayoutVars>
          <dgm:bulletEnabled val="1"/>
        </dgm:presLayoutVars>
      </dgm:prSet>
      <dgm:spPr/>
    </dgm:pt>
    <dgm:pt modelId="{3570324C-35F4-406F-B5F9-B089E549CA35}" type="pres">
      <dgm:prSet presAssocID="{48158417-9B49-4A16-B044-3ED23F52D4D6}" presName="sibTrans" presStyleLbl="sibTrans2D1" presStyleIdx="0" presStyleCnt="4"/>
      <dgm:spPr/>
    </dgm:pt>
    <dgm:pt modelId="{E902D40A-F7DF-425A-8551-EB180D98A10D}" type="pres">
      <dgm:prSet presAssocID="{48158417-9B49-4A16-B044-3ED23F52D4D6}" presName="connTx" presStyleLbl="sibTrans2D1" presStyleIdx="0" presStyleCnt="4"/>
      <dgm:spPr/>
    </dgm:pt>
    <dgm:pt modelId="{9546970E-919A-4E80-AFDD-2DF13375881D}" type="pres">
      <dgm:prSet presAssocID="{862F350A-6748-4C59-9652-27F809177D75}" presName="composite" presStyleCnt="0"/>
      <dgm:spPr/>
    </dgm:pt>
    <dgm:pt modelId="{B09C246C-96F8-46C5-A0FB-81339FEE94F6}" type="pres">
      <dgm:prSet presAssocID="{862F350A-6748-4C59-9652-27F809177D75}" presName="imagSh" presStyleLbl="bgImgPlace1" presStyleIdx="1" presStyleCnt="5" custLinFactNeighborX="1286" custLinFactNeighborY="1286"/>
      <dgm:spPr/>
    </dgm:pt>
    <dgm:pt modelId="{91A3723C-A737-40FA-8580-3F1162F2E853}" type="pres">
      <dgm:prSet presAssocID="{862F350A-6748-4C59-9652-27F809177D75}" presName="txNode" presStyleLbl="node1" presStyleIdx="1" presStyleCnt="5" custScaleX="109724" custScaleY="96478" custLinFactNeighborY="27496">
        <dgm:presLayoutVars>
          <dgm:bulletEnabled val="1"/>
        </dgm:presLayoutVars>
      </dgm:prSet>
      <dgm:spPr/>
    </dgm:pt>
    <dgm:pt modelId="{B6EE9E81-5F06-439B-BC87-9E96294BDABF}" type="pres">
      <dgm:prSet presAssocID="{57627707-B9CC-47DD-9814-D25B2C9D2BF8}" presName="sibTrans" presStyleLbl="sibTrans2D1" presStyleIdx="1" presStyleCnt="4"/>
      <dgm:spPr/>
    </dgm:pt>
    <dgm:pt modelId="{86742E43-DA70-4B0F-8046-1C3F3796F415}" type="pres">
      <dgm:prSet presAssocID="{57627707-B9CC-47DD-9814-D25B2C9D2BF8}" presName="connTx" presStyleLbl="sibTrans2D1" presStyleIdx="1" presStyleCnt="4"/>
      <dgm:spPr/>
    </dgm:pt>
    <dgm:pt modelId="{E2964A8D-C291-4501-B9B5-FBD4B15005C4}" type="pres">
      <dgm:prSet presAssocID="{07CB1D02-94A7-4A10-B8CD-104B9A33BEA4}" presName="composite" presStyleCnt="0"/>
      <dgm:spPr/>
    </dgm:pt>
    <dgm:pt modelId="{323D40CB-5BD5-48C9-AF11-05AAFF128806}" type="pres">
      <dgm:prSet presAssocID="{07CB1D02-94A7-4A10-B8CD-104B9A33BEA4}" presName="imagSh" presStyleLbl="bgImgPlace1" presStyleIdx="2" presStyleCnt="5" custLinFactNeighborX="1653" custLinFactNeighborY="-1512"/>
      <dgm:spPr/>
    </dgm:pt>
    <dgm:pt modelId="{79EFDD0A-D0C6-44C8-A18C-AB362DFDB72B}" type="pres">
      <dgm:prSet presAssocID="{07CB1D02-94A7-4A10-B8CD-104B9A33BEA4}" presName="txNode" presStyleLbl="node1" presStyleIdx="2" presStyleCnt="5" custScaleX="110018" custLinFactNeighborX="-1338" custLinFactNeighborY="27509">
        <dgm:presLayoutVars>
          <dgm:bulletEnabled val="1"/>
        </dgm:presLayoutVars>
      </dgm:prSet>
      <dgm:spPr/>
    </dgm:pt>
    <dgm:pt modelId="{4CF49046-DAFD-4685-9CD9-F2826DD02FB7}" type="pres">
      <dgm:prSet presAssocID="{876EEDC9-69BB-403B-9FA7-C3708E7995EC}" presName="sibTrans" presStyleLbl="sibTrans2D1" presStyleIdx="2" presStyleCnt="4"/>
      <dgm:spPr/>
    </dgm:pt>
    <dgm:pt modelId="{F4E0087E-F4B0-4884-A877-4ABB5B8C3B5F}" type="pres">
      <dgm:prSet presAssocID="{876EEDC9-69BB-403B-9FA7-C3708E7995EC}" presName="connTx" presStyleLbl="sibTrans2D1" presStyleIdx="2" presStyleCnt="4"/>
      <dgm:spPr/>
    </dgm:pt>
    <dgm:pt modelId="{193DF7FA-3DFE-4C9D-AB90-8F6066635559}" type="pres">
      <dgm:prSet presAssocID="{AA558DAB-BE67-4A05-B037-5D3ED6A5F567}" presName="composite" presStyleCnt="0"/>
      <dgm:spPr/>
    </dgm:pt>
    <dgm:pt modelId="{D96D8CF0-CFF5-4C41-A4C5-B02A7A4BFEFC}" type="pres">
      <dgm:prSet presAssocID="{AA558DAB-BE67-4A05-B037-5D3ED6A5F567}" presName="imagSh" presStyleLbl="bgImgPlace1" presStyleIdx="3" presStyleCnt="5"/>
      <dgm:spPr/>
    </dgm:pt>
    <dgm:pt modelId="{168C4A2B-104C-4FDD-A255-03195CDA5B38}" type="pres">
      <dgm:prSet presAssocID="{AA558DAB-BE67-4A05-B037-5D3ED6A5F567}" presName="txNode" presStyleLbl="node1" presStyleIdx="3" presStyleCnt="5" custLinFactNeighborX="5265" custLinFactNeighborY="27668">
        <dgm:presLayoutVars>
          <dgm:bulletEnabled val="1"/>
        </dgm:presLayoutVars>
      </dgm:prSet>
      <dgm:spPr/>
    </dgm:pt>
    <dgm:pt modelId="{C57CB2AD-2B12-421E-9060-A3991400C16A}" type="pres">
      <dgm:prSet presAssocID="{FA4B6356-E4F9-49DD-8B9D-98F911B1DDEC}" presName="sibTrans" presStyleLbl="sibTrans2D1" presStyleIdx="3" presStyleCnt="4"/>
      <dgm:spPr/>
    </dgm:pt>
    <dgm:pt modelId="{834A0592-AB12-4A84-94F2-2E275A094AE0}" type="pres">
      <dgm:prSet presAssocID="{FA4B6356-E4F9-49DD-8B9D-98F911B1DDEC}" presName="connTx" presStyleLbl="sibTrans2D1" presStyleIdx="3" presStyleCnt="4"/>
      <dgm:spPr/>
    </dgm:pt>
    <dgm:pt modelId="{524C7D16-D86C-4EB0-ACD8-8DDA2DE77506}" type="pres">
      <dgm:prSet presAssocID="{843D9BFD-B8A9-413A-8218-3C468EECD3FB}" presName="composite" presStyleCnt="0"/>
      <dgm:spPr/>
    </dgm:pt>
    <dgm:pt modelId="{C7602092-076A-455D-8568-E6699F699D56}" type="pres">
      <dgm:prSet presAssocID="{843D9BFD-B8A9-413A-8218-3C468EECD3FB}" presName="imagSh" presStyleLbl="bgImgPlace1" presStyleIdx="4" presStyleCnt="5"/>
      <dgm:spPr/>
    </dgm:pt>
    <dgm:pt modelId="{26B9AB70-D672-473F-91D9-EB0B2583299F}" type="pres">
      <dgm:prSet presAssocID="{843D9BFD-B8A9-413A-8218-3C468EECD3FB}" presName="txNode" presStyleLbl="node1" presStyleIdx="4" presStyleCnt="5" custScaleX="112132" custLinFactNeighborX="-3336" custLinFactNeighborY="27477">
        <dgm:presLayoutVars>
          <dgm:bulletEnabled val="1"/>
        </dgm:presLayoutVars>
      </dgm:prSet>
      <dgm:spPr/>
    </dgm:pt>
  </dgm:ptLst>
  <dgm:cxnLst>
    <dgm:cxn modelId="{71814207-A54F-40AB-B869-62CFEC34E355}" type="presOf" srcId="{862F350A-6748-4C59-9652-27F809177D75}" destId="{91A3723C-A737-40FA-8580-3F1162F2E853}" srcOrd="0" destOrd="0" presId="urn:microsoft.com/office/officeart/2005/8/layout/hProcess10"/>
    <dgm:cxn modelId="{CD95C512-8DA3-41A6-BD0C-5FC519C91BFF}" type="presOf" srcId="{07CB1D02-94A7-4A10-B8CD-104B9A33BEA4}" destId="{79EFDD0A-D0C6-44C8-A18C-AB362DFDB72B}" srcOrd="0" destOrd="0" presId="urn:microsoft.com/office/officeart/2005/8/layout/hProcess10"/>
    <dgm:cxn modelId="{4993BE1B-66D0-476D-BC13-7B6EE03EEF75}" type="presOf" srcId="{57627707-B9CC-47DD-9814-D25B2C9D2BF8}" destId="{86742E43-DA70-4B0F-8046-1C3F3796F415}" srcOrd="1" destOrd="0" presId="urn:microsoft.com/office/officeart/2005/8/layout/hProcess10"/>
    <dgm:cxn modelId="{F52B883A-6993-4165-8E75-EB31CF59BC07}" type="presOf" srcId="{FA4B6356-E4F9-49DD-8B9D-98F911B1DDEC}" destId="{834A0592-AB12-4A84-94F2-2E275A094AE0}" srcOrd="1" destOrd="0" presId="urn:microsoft.com/office/officeart/2005/8/layout/hProcess10"/>
    <dgm:cxn modelId="{4F33186D-4EED-47FC-B00E-362E897D732B}" type="presOf" srcId="{876EEDC9-69BB-403B-9FA7-C3708E7995EC}" destId="{4CF49046-DAFD-4685-9CD9-F2826DD02FB7}" srcOrd="0" destOrd="0" presId="urn:microsoft.com/office/officeart/2005/8/layout/hProcess10"/>
    <dgm:cxn modelId="{B458A551-2925-42C8-B1FE-C88EE2A137DE}" type="presOf" srcId="{48158417-9B49-4A16-B044-3ED23F52D4D6}" destId="{3570324C-35F4-406F-B5F9-B089E549CA35}" srcOrd="0" destOrd="0" presId="urn:microsoft.com/office/officeart/2005/8/layout/hProcess10"/>
    <dgm:cxn modelId="{9BDCEA51-B058-462D-A441-60059E0D9013}" type="presOf" srcId="{876EEDC9-69BB-403B-9FA7-C3708E7995EC}" destId="{F4E0087E-F4B0-4884-A877-4ABB5B8C3B5F}" srcOrd="1" destOrd="0" presId="urn:microsoft.com/office/officeart/2005/8/layout/hProcess10"/>
    <dgm:cxn modelId="{12EAB975-DF5A-430C-A9FE-2C901C707CB7}" srcId="{603E4638-B2BB-4EE6-BF4B-E8BB8A86C49E}" destId="{862F350A-6748-4C59-9652-27F809177D75}" srcOrd="1" destOrd="0" parTransId="{F0FC7AC5-6789-4F3A-8FDC-F603FFADAA6D}" sibTransId="{57627707-B9CC-47DD-9814-D25B2C9D2BF8}"/>
    <dgm:cxn modelId="{A8917988-7366-488D-A32E-1360AFB83E9E}" type="presOf" srcId="{090FE30C-1A7E-4CE8-9007-28D76FEED591}" destId="{0848779F-2621-4AD2-9573-7022758263E3}" srcOrd="0" destOrd="0" presId="urn:microsoft.com/office/officeart/2005/8/layout/hProcess10"/>
    <dgm:cxn modelId="{0139708C-FFD5-4D40-A058-E772002CC860}" srcId="{603E4638-B2BB-4EE6-BF4B-E8BB8A86C49E}" destId="{07CB1D02-94A7-4A10-B8CD-104B9A33BEA4}" srcOrd="2" destOrd="0" parTransId="{35DEFCAB-17EE-4809-A456-032BBA162818}" sibTransId="{876EEDC9-69BB-403B-9FA7-C3708E7995EC}"/>
    <dgm:cxn modelId="{273C4790-5CDC-4264-8BC7-42DC87E481BE}" type="presOf" srcId="{48158417-9B49-4A16-B044-3ED23F52D4D6}" destId="{E902D40A-F7DF-425A-8551-EB180D98A10D}" srcOrd="1" destOrd="0" presId="urn:microsoft.com/office/officeart/2005/8/layout/hProcess10"/>
    <dgm:cxn modelId="{1FF988A9-BBFE-4079-88C9-BA3218CCE558}" srcId="{603E4638-B2BB-4EE6-BF4B-E8BB8A86C49E}" destId="{843D9BFD-B8A9-413A-8218-3C468EECD3FB}" srcOrd="4" destOrd="0" parTransId="{C0B257F1-223B-49EF-B364-787F8EBA9816}" sibTransId="{DF031031-81E1-4BED-B900-94624EADE4A1}"/>
    <dgm:cxn modelId="{BDAB49B7-C439-4EE8-A6A6-00D329EB8643}" type="presOf" srcId="{843D9BFD-B8A9-413A-8218-3C468EECD3FB}" destId="{26B9AB70-D672-473F-91D9-EB0B2583299F}" srcOrd="0" destOrd="0" presId="urn:microsoft.com/office/officeart/2005/8/layout/hProcess10"/>
    <dgm:cxn modelId="{1DF153BE-9A6C-42D3-9EA6-4CB81A283E31}" type="presOf" srcId="{57627707-B9CC-47DD-9814-D25B2C9D2BF8}" destId="{B6EE9E81-5F06-439B-BC87-9E96294BDABF}" srcOrd="0" destOrd="0" presId="urn:microsoft.com/office/officeart/2005/8/layout/hProcess10"/>
    <dgm:cxn modelId="{137682C3-5281-4143-A0C8-505F71CD7CBA}" srcId="{603E4638-B2BB-4EE6-BF4B-E8BB8A86C49E}" destId="{AA558DAB-BE67-4A05-B037-5D3ED6A5F567}" srcOrd="3" destOrd="0" parTransId="{B405F683-D59A-40D9-84E2-F07D2E1BC679}" sibTransId="{FA4B6356-E4F9-49DD-8B9D-98F911B1DDEC}"/>
    <dgm:cxn modelId="{2D97BDCC-B58D-415A-BDD5-EF9D12D308AD}" type="presOf" srcId="{FA4B6356-E4F9-49DD-8B9D-98F911B1DDEC}" destId="{C57CB2AD-2B12-421E-9060-A3991400C16A}" srcOrd="0" destOrd="0" presId="urn:microsoft.com/office/officeart/2005/8/layout/hProcess10"/>
    <dgm:cxn modelId="{59EAA3D8-E038-4439-A469-807FD81906C7}" type="presOf" srcId="{603E4638-B2BB-4EE6-BF4B-E8BB8A86C49E}" destId="{732A20BD-FF4B-467B-9926-90E872DAD4FF}" srcOrd="0" destOrd="0" presId="urn:microsoft.com/office/officeart/2005/8/layout/hProcess10"/>
    <dgm:cxn modelId="{E30FB4E9-30FC-4C7F-926F-F5DA4D79995A}" srcId="{603E4638-B2BB-4EE6-BF4B-E8BB8A86C49E}" destId="{090FE30C-1A7E-4CE8-9007-28D76FEED591}" srcOrd="0" destOrd="0" parTransId="{7B6A3553-19E8-45FF-99AD-E03D0ACAC9C8}" sibTransId="{48158417-9B49-4A16-B044-3ED23F52D4D6}"/>
    <dgm:cxn modelId="{765441FC-ECA1-420D-AD64-A89736D9EDBA}" type="presOf" srcId="{AA558DAB-BE67-4A05-B037-5D3ED6A5F567}" destId="{168C4A2B-104C-4FDD-A255-03195CDA5B38}" srcOrd="0" destOrd="0" presId="urn:microsoft.com/office/officeart/2005/8/layout/hProcess10"/>
    <dgm:cxn modelId="{5DFF03D0-59D9-4D47-BFA4-040D8A82CB00}" type="presParOf" srcId="{732A20BD-FF4B-467B-9926-90E872DAD4FF}" destId="{2C87BCB1-A578-4CCB-8EE7-68B8E1155F1A}" srcOrd="0" destOrd="0" presId="urn:microsoft.com/office/officeart/2005/8/layout/hProcess10"/>
    <dgm:cxn modelId="{68EC3299-C0B9-4C41-844B-D42F76EDF7EE}" type="presParOf" srcId="{2C87BCB1-A578-4CCB-8EE7-68B8E1155F1A}" destId="{8174AFCE-2C07-4407-81D5-3CD02428062A}" srcOrd="0" destOrd="0" presId="urn:microsoft.com/office/officeart/2005/8/layout/hProcess10"/>
    <dgm:cxn modelId="{3A6D9689-21C8-454F-80F5-8B0497E894EF}" type="presParOf" srcId="{2C87BCB1-A578-4CCB-8EE7-68B8E1155F1A}" destId="{0848779F-2621-4AD2-9573-7022758263E3}" srcOrd="1" destOrd="0" presId="urn:microsoft.com/office/officeart/2005/8/layout/hProcess10"/>
    <dgm:cxn modelId="{99B3D59E-72CF-41D7-B5AA-AA03EEAFC8D0}" type="presParOf" srcId="{732A20BD-FF4B-467B-9926-90E872DAD4FF}" destId="{3570324C-35F4-406F-B5F9-B089E549CA35}" srcOrd="1" destOrd="0" presId="urn:microsoft.com/office/officeart/2005/8/layout/hProcess10"/>
    <dgm:cxn modelId="{76DF2DF6-8D46-441C-A85D-B83759507639}" type="presParOf" srcId="{3570324C-35F4-406F-B5F9-B089E549CA35}" destId="{E902D40A-F7DF-425A-8551-EB180D98A10D}" srcOrd="0" destOrd="0" presId="urn:microsoft.com/office/officeart/2005/8/layout/hProcess10"/>
    <dgm:cxn modelId="{A9AA5E03-B5A0-49CA-B3B8-9F4DC39D3928}" type="presParOf" srcId="{732A20BD-FF4B-467B-9926-90E872DAD4FF}" destId="{9546970E-919A-4E80-AFDD-2DF13375881D}" srcOrd="2" destOrd="0" presId="urn:microsoft.com/office/officeart/2005/8/layout/hProcess10"/>
    <dgm:cxn modelId="{8CD1EA8C-5FF1-46FA-9C26-A178AAEC5AA0}" type="presParOf" srcId="{9546970E-919A-4E80-AFDD-2DF13375881D}" destId="{B09C246C-96F8-46C5-A0FB-81339FEE94F6}" srcOrd="0" destOrd="0" presId="urn:microsoft.com/office/officeart/2005/8/layout/hProcess10"/>
    <dgm:cxn modelId="{1D3EEDB0-2822-4ABA-8C17-A734D3B53011}" type="presParOf" srcId="{9546970E-919A-4E80-AFDD-2DF13375881D}" destId="{91A3723C-A737-40FA-8580-3F1162F2E853}" srcOrd="1" destOrd="0" presId="urn:microsoft.com/office/officeart/2005/8/layout/hProcess10"/>
    <dgm:cxn modelId="{8C4FF1C5-D90F-43AB-AA02-360B02B1C108}" type="presParOf" srcId="{732A20BD-FF4B-467B-9926-90E872DAD4FF}" destId="{B6EE9E81-5F06-439B-BC87-9E96294BDABF}" srcOrd="3" destOrd="0" presId="urn:microsoft.com/office/officeart/2005/8/layout/hProcess10"/>
    <dgm:cxn modelId="{5D6D33F1-3E96-4F1C-BCDF-EE36CEF28E85}" type="presParOf" srcId="{B6EE9E81-5F06-439B-BC87-9E96294BDABF}" destId="{86742E43-DA70-4B0F-8046-1C3F3796F415}" srcOrd="0" destOrd="0" presId="urn:microsoft.com/office/officeart/2005/8/layout/hProcess10"/>
    <dgm:cxn modelId="{EFCB90CA-EF23-4C53-A705-FD4BAE6E2E6A}" type="presParOf" srcId="{732A20BD-FF4B-467B-9926-90E872DAD4FF}" destId="{E2964A8D-C291-4501-B9B5-FBD4B15005C4}" srcOrd="4" destOrd="0" presId="urn:microsoft.com/office/officeart/2005/8/layout/hProcess10"/>
    <dgm:cxn modelId="{902DF832-A518-44C2-B9E3-F6B967CB8360}" type="presParOf" srcId="{E2964A8D-C291-4501-B9B5-FBD4B15005C4}" destId="{323D40CB-5BD5-48C9-AF11-05AAFF128806}" srcOrd="0" destOrd="0" presId="urn:microsoft.com/office/officeart/2005/8/layout/hProcess10"/>
    <dgm:cxn modelId="{AF0A4F73-C499-436D-8480-77B95BE1613A}" type="presParOf" srcId="{E2964A8D-C291-4501-B9B5-FBD4B15005C4}" destId="{79EFDD0A-D0C6-44C8-A18C-AB362DFDB72B}" srcOrd="1" destOrd="0" presId="urn:microsoft.com/office/officeart/2005/8/layout/hProcess10"/>
    <dgm:cxn modelId="{06AFEF77-8114-4FF7-9890-6A0EFEA7BD94}" type="presParOf" srcId="{732A20BD-FF4B-467B-9926-90E872DAD4FF}" destId="{4CF49046-DAFD-4685-9CD9-F2826DD02FB7}" srcOrd="5" destOrd="0" presId="urn:microsoft.com/office/officeart/2005/8/layout/hProcess10"/>
    <dgm:cxn modelId="{CA39519B-D9DC-4A99-8F82-9B50E88C1717}" type="presParOf" srcId="{4CF49046-DAFD-4685-9CD9-F2826DD02FB7}" destId="{F4E0087E-F4B0-4884-A877-4ABB5B8C3B5F}" srcOrd="0" destOrd="0" presId="urn:microsoft.com/office/officeart/2005/8/layout/hProcess10"/>
    <dgm:cxn modelId="{96BDC237-F7B6-48BF-AB74-42DEE79E95B0}" type="presParOf" srcId="{732A20BD-FF4B-467B-9926-90E872DAD4FF}" destId="{193DF7FA-3DFE-4C9D-AB90-8F6066635559}" srcOrd="6" destOrd="0" presId="urn:microsoft.com/office/officeart/2005/8/layout/hProcess10"/>
    <dgm:cxn modelId="{B2743D99-4E92-41C1-8647-719C55B25ADF}" type="presParOf" srcId="{193DF7FA-3DFE-4C9D-AB90-8F6066635559}" destId="{D96D8CF0-CFF5-4C41-A4C5-B02A7A4BFEFC}" srcOrd="0" destOrd="0" presId="urn:microsoft.com/office/officeart/2005/8/layout/hProcess10"/>
    <dgm:cxn modelId="{62D3A673-5E81-4E17-9983-8AEBA8F1A0F6}" type="presParOf" srcId="{193DF7FA-3DFE-4C9D-AB90-8F6066635559}" destId="{168C4A2B-104C-4FDD-A255-03195CDA5B38}" srcOrd="1" destOrd="0" presId="urn:microsoft.com/office/officeart/2005/8/layout/hProcess10"/>
    <dgm:cxn modelId="{784F722B-AB45-44BB-A041-58F813AC806C}" type="presParOf" srcId="{732A20BD-FF4B-467B-9926-90E872DAD4FF}" destId="{C57CB2AD-2B12-421E-9060-A3991400C16A}" srcOrd="7" destOrd="0" presId="urn:microsoft.com/office/officeart/2005/8/layout/hProcess10"/>
    <dgm:cxn modelId="{269B5538-6E92-4363-B83A-1462207E6F19}" type="presParOf" srcId="{C57CB2AD-2B12-421E-9060-A3991400C16A}" destId="{834A0592-AB12-4A84-94F2-2E275A094AE0}" srcOrd="0" destOrd="0" presId="urn:microsoft.com/office/officeart/2005/8/layout/hProcess10"/>
    <dgm:cxn modelId="{DC949791-1B8C-4CF6-ACC0-2EFF5BC104B5}" type="presParOf" srcId="{732A20BD-FF4B-467B-9926-90E872DAD4FF}" destId="{524C7D16-D86C-4EB0-ACD8-8DDA2DE77506}" srcOrd="8" destOrd="0" presId="urn:microsoft.com/office/officeart/2005/8/layout/hProcess10"/>
    <dgm:cxn modelId="{45CE8C6A-CEFF-48DA-A908-08A57FBE07D4}" type="presParOf" srcId="{524C7D16-D86C-4EB0-ACD8-8DDA2DE77506}" destId="{C7602092-076A-455D-8568-E6699F699D56}" srcOrd="0" destOrd="0" presId="urn:microsoft.com/office/officeart/2005/8/layout/hProcess10"/>
    <dgm:cxn modelId="{9457FAC7-9908-48F6-9D92-69139ABDC71D}" type="presParOf" srcId="{524C7D16-D86C-4EB0-ACD8-8DDA2DE77506}" destId="{26B9AB70-D672-473F-91D9-EB0B2583299F}"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999DBC-0FFB-4AA6-9302-E26E3418F4AB}"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IN"/>
        </a:p>
      </dgm:t>
    </dgm:pt>
    <dgm:pt modelId="{BD63434B-970B-40DE-8DC7-EFE1EB9FECC1}">
      <dgm:prSet phldrT="[Text]"/>
      <dgm:spPr/>
      <dgm:t>
        <a:bodyPr/>
        <a:lstStyle/>
        <a:p>
          <a:r>
            <a:rPr lang="en-US" dirty="0"/>
            <a:t>Data Augmentation Techniques </a:t>
          </a:r>
          <a:endParaRPr lang="en-IN" dirty="0"/>
        </a:p>
      </dgm:t>
    </dgm:pt>
    <dgm:pt modelId="{5E68BAFC-F8CA-478B-9DF6-198AEF123FB3}" type="parTrans" cxnId="{93D21F11-640D-49FF-A7E0-326E3B68F278}">
      <dgm:prSet/>
      <dgm:spPr/>
      <dgm:t>
        <a:bodyPr/>
        <a:lstStyle/>
        <a:p>
          <a:endParaRPr lang="en-IN"/>
        </a:p>
      </dgm:t>
    </dgm:pt>
    <dgm:pt modelId="{EF1809FA-7EC2-4F60-B2D6-392EE0255AD2}" type="sibTrans" cxnId="{93D21F11-640D-49FF-A7E0-326E3B68F278}">
      <dgm:prSet/>
      <dgm:spPr/>
      <dgm:t>
        <a:bodyPr/>
        <a:lstStyle/>
        <a:p>
          <a:endParaRPr lang="en-IN"/>
        </a:p>
      </dgm:t>
    </dgm:pt>
    <dgm:pt modelId="{63CF75D8-6F62-4F5C-976F-1F7597BE10CD}">
      <dgm:prSet phldrT="[Text]"/>
      <dgm:spPr/>
      <dgm:t>
        <a:bodyPr/>
        <a:lstStyle/>
        <a:p>
          <a:pPr>
            <a:buFont typeface="Arial" panose="020B0604020202020204" pitchFamily="34" charset="0"/>
            <a:buChar char="•"/>
          </a:pPr>
          <a:r>
            <a:rPr lang="en-US" dirty="0"/>
            <a:t>Shear and Zoom [To handle </a:t>
          </a:r>
          <a:r>
            <a:rPr lang="en-US" i="1" dirty="0"/>
            <a:t>variations in handwriting</a:t>
          </a:r>
          <a:r>
            <a:rPr lang="en-US" dirty="0"/>
            <a:t>]</a:t>
          </a:r>
          <a:endParaRPr lang="en-IN" dirty="0"/>
        </a:p>
      </dgm:t>
    </dgm:pt>
    <dgm:pt modelId="{5DE0B963-4646-45E6-9E32-97E0515C85EC}" type="parTrans" cxnId="{1DFA9E9B-9EC5-4B97-9F17-A985826B0B4A}">
      <dgm:prSet/>
      <dgm:spPr/>
      <dgm:t>
        <a:bodyPr/>
        <a:lstStyle/>
        <a:p>
          <a:endParaRPr lang="en-IN"/>
        </a:p>
      </dgm:t>
    </dgm:pt>
    <dgm:pt modelId="{BBBF85EA-FEFB-4F6A-80E8-F5B668EC1A59}" type="sibTrans" cxnId="{1DFA9E9B-9EC5-4B97-9F17-A985826B0B4A}">
      <dgm:prSet/>
      <dgm:spPr/>
      <dgm:t>
        <a:bodyPr/>
        <a:lstStyle/>
        <a:p>
          <a:endParaRPr lang="en-IN"/>
        </a:p>
      </dgm:t>
    </dgm:pt>
    <dgm:pt modelId="{6E5676CE-E992-4442-A28E-572B04C30B9C}">
      <dgm:prSet phldrT="[Text]"/>
      <dgm:spPr/>
      <dgm:t>
        <a:bodyPr/>
        <a:lstStyle/>
        <a:p>
          <a:r>
            <a:rPr lang="en-IN" dirty="0">
              <a:ea typeface="Playfair Display"/>
              <a:cs typeface="Playfair Display"/>
              <a:sym typeface="Playfair Display"/>
            </a:rPr>
            <a:t>Trained ResNet from scratch:</a:t>
          </a:r>
          <a:endParaRPr lang="en-IN" dirty="0"/>
        </a:p>
      </dgm:t>
    </dgm:pt>
    <dgm:pt modelId="{892AE4F5-F953-449D-B2B9-D802F68546F7}" type="parTrans" cxnId="{92009DFD-08CC-430C-8464-72BFB7419307}">
      <dgm:prSet/>
      <dgm:spPr/>
      <dgm:t>
        <a:bodyPr/>
        <a:lstStyle/>
        <a:p>
          <a:endParaRPr lang="en-IN"/>
        </a:p>
      </dgm:t>
    </dgm:pt>
    <dgm:pt modelId="{3B3EF8D2-6718-4D23-91CC-BCF2DC760BFB}" type="sibTrans" cxnId="{92009DFD-08CC-430C-8464-72BFB7419307}">
      <dgm:prSet/>
      <dgm:spPr/>
      <dgm:t>
        <a:bodyPr/>
        <a:lstStyle/>
        <a:p>
          <a:endParaRPr lang="en-IN"/>
        </a:p>
      </dgm:t>
    </dgm:pt>
    <dgm:pt modelId="{D3846AB8-A57E-4259-983B-1A97BA17E33A}">
      <dgm:prSet phldrT="[Text]"/>
      <dgm:spPr/>
      <dgm:t>
        <a:bodyPr/>
        <a:lstStyle/>
        <a:p>
          <a:r>
            <a:rPr lang="en-IN" dirty="0">
              <a:ea typeface="Playfair Display"/>
              <a:cs typeface="Playfair Display"/>
              <a:sym typeface="Playfair Display"/>
            </a:rPr>
            <a:t>Epochs=</a:t>
          </a:r>
          <a:r>
            <a:rPr lang="en-IN" i="1" dirty="0">
              <a:ea typeface="Playfair Display"/>
              <a:cs typeface="Playfair Display"/>
              <a:sym typeface="Playfair Display"/>
            </a:rPr>
            <a:t>10</a:t>
          </a:r>
          <a:endParaRPr lang="en-IN" i="1" dirty="0"/>
        </a:p>
      </dgm:t>
    </dgm:pt>
    <dgm:pt modelId="{A4FFBD59-9344-4A3F-895E-89B6BC492231}" type="parTrans" cxnId="{14776438-389E-4AAF-B4D2-B0CE99A291EB}">
      <dgm:prSet/>
      <dgm:spPr/>
      <dgm:t>
        <a:bodyPr/>
        <a:lstStyle/>
        <a:p>
          <a:endParaRPr lang="en-IN"/>
        </a:p>
      </dgm:t>
    </dgm:pt>
    <dgm:pt modelId="{E7C58B57-6BB8-4014-8AB6-09193D4F628D}" type="sibTrans" cxnId="{14776438-389E-4AAF-B4D2-B0CE99A291EB}">
      <dgm:prSet/>
      <dgm:spPr/>
      <dgm:t>
        <a:bodyPr/>
        <a:lstStyle/>
        <a:p>
          <a:endParaRPr lang="en-IN"/>
        </a:p>
      </dgm:t>
    </dgm:pt>
    <dgm:pt modelId="{A2D8A41C-1A20-4B09-B8E9-4CA859A7FE76}">
      <dgm:prSet phldrT="[Text]"/>
      <dgm:spPr/>
      <dgm:t>
        <a:bodyPr/>
        <a:lstStyle/>
        <a:p>
          <a:pPr>
            <a:buFont typeface="Arial" panose="020B0604020202020204" pitchFamily="34" charset="0"/>
            <a:buChar char="•"/>
          </a:pPr>
          <a:r>
            <a:rPr lang="en-US" dirty="0"/>
            <a:t>Rotation [To handle </a:t>
          </a:r>
          <a:r>
            <a:rPr lang="en-US" i="1" dirty="0"/>
            <a:t>form-tilt</a:t>
          </a:r>
          <a:r>
            <a:rPr lang="en-US" dirty="0"/>
            <a:t>]</a:t>
          </a:r>
          <a:endParaRPr lang="en-IN" dirty="0"/>
        </a:p>
      </dgm:t>
    </dgm:pt>
    <dgm:pt modelId="{AC8EA6A9-6333-4810-BCE8-B1D1CD15E0C0}" type="parTrans" cxnId="{93171829-45F8-4BDF-ADE2-EC28CA4BB64C}">
      <dgm:prSet/>
      <dgm:spPr/>
      <dgm:t>
        <a:bodyPr/>
        <a:lstStyle/>
        <a:p>
          <a:endParaRPr lang="en-IN"/>
        </a:p>
      </dgm:t>
    </dgm:pt>
    <dgm:pt modelId="{8C620975-B1CE-41B0-86BB-E252622AE254}" type="sibTrans" cxnId="{93171829-45F8-4BDF-ADE2-EC28CA4BB64C}">
      <dgm:prSet/>
      <dgm:spPr/>
      <dgm:t>
        <a:bodyPr/>
        <a:lstStyle/>
        <a:p>
          <a:endParaRPr lang="en-IN"/>
        </a:p>
      </dgm:t>
    </dgm:pt>
    <dgm:pt modelId="{EF1733F7-E39A-4778-9B6D-43E8F061047B}">
      <dgm:prSet/>
      <dgm:spPr/>
      <dgm:t>
        <a:bodyPr/>
        <a:lstStyle/>
        <a:p>
          <a:r>
            <a:rPr lang="en-IN" dirty="0">
              <a:ea typeface="Playfair Display"/>
              <a:cs typeface="Playfair Display"/>
              <a:sym typeface="Playfair Display"/>
            </a:rPr>
            <a:t>Batch Size=</a:t>
          </a:r>
          <a:r>
            <a:rPr lang="en-IN" i="1" dirty="0">
              <a:ea typeface="Playfair Display"/>
              <a:cs typeface="Playfair Display"/>
              <a:sym typeface="Playfair Display"/>
            </a:rPr>
            <a:t>32</a:t>
          </a:r>
        </a:p>
      </dgm:t>
    </dgm:pt>
    <dgm:pt modelId="{F22336DF-940A-4C78-9B19-B22732C284C2}" type="parTrans" cxnId="{BBF9DD3B-11CE-4654-8B53-2DF26E941A6F}">
      <dgm:prSet/>
      <dgm:spPr/>
      <dgm:t>
        <a:bodyPr/>
        <a:lstStyle/>
        <a:p>
          <a:endParaRPr lang="en-IN"/>
        </a:p>
      </dgm:t>
    </dgm:pt>
    <dgm:pt modelId="{0AFC25D4-201A-4008-A27F-72ADF20CB51F}" type="sibTrans" cxnId="{BBF9DD3B-11CE-4654-8B53-2DF26E941A6F}">
      <dgm:prSet/>
      <dgm:spPr/>
      <dgm:t>
        <a:bodyPr/>
        <a:lstStyle/>
        <a:p>
          <a:endParaRPr lang="en-IN"/>
        </a:p>
      </dgm:t>
    </dgm:pt>
    <dgm:pt modelId="{6DAD580A-DAC5-4892-8674-F097C9AD99D6}">
      <dgm:prSet/>
      <dgm:spPr/>
      <dgm:t>
        <a:bodyPr/>
        <a:lstStyle/>
        <a:p>
          <a:r>
            <a:rPr lang="en-IN" dirty="0">
              <a:ea typeface="Playfair Display"/>
              <a:cs typeface="Playfair Display"/>
              <a:sym typeface="Playfair Display"/>
            </a:rPr>
            <a:t>Optimizer=Adam</a:t>
          </a:r>
        </a:p>
      </dgm:t>
    </dgm:pt>
    <dgm:pt modelId="{1447BCFB-7FCD-4A65-8B6C-8A4395411484}" type="parTrans" cxnId="{9C888BD5-E8AD-43E9-9E8A-688B0EE8B7E0}">
      <dgm:prSet/>
      <dgm:spPr/>
      <dgm:t>
        <a:bodyPr/>
        <a:lstStyle/>
        <a:p>
          <a:endParaRPr lang="en-IN"/>
        </a:p>
      </dgm:t>
    </dgm:pt>
    <dgm:pt modelId="{73047D21-3FD2-4485-87AE-DBB9AB060FF3}" type="sibTrans" cxnId="{9C888BD5-E8AD-43E9-9E8A-688B0EE8B7E0}">
      <dgm:prSet/>
      <dgm:spPr/>
      <dgm:t>
        <a:bodyPr/>
        <a:lstStyle/>
        <a:p>
          <a:endParaRPr lang="en-IN"/>
        </a:p>
      </dgm:t>
    </dgm:pt>
    <dgm:pt modelId="{4D989B67-B21E-476B-A18B-DE61BF929EED}">
      <dgm:prSet/>
      <dgm:spPr/>
      <dgm:t>
        <a:bodyPr/>
        <a:lstStyle/>
        <a:p>
          <a:r>
            <a:rPr lang="en-IN" dirty="0">
              <a:ea typeface="Playfair Display"/>
              <a:cs typeface="Playfair Display"/>
              <a:sym typeface="Playfair Display"/>
            </a:rPr>
            <a:t>Loss Metric=Categorical Cross Entropy</a:t>
          </a:r>
        </a:p>
      </dgm:t>
    </dgm:pt>
    <dgm:pt modelId="{23BD6B8F-2B92-4CEB-AD63-0145152C6D0C}" type="parTrans" cxnId="{5CB904BD-7627-4F0D-83A3-CDA30BED82D0}">
      <dgm:prSet/>
      <dgm:spPr/>
      <dgm:t>
        <a:bodyPr/>
        <a:lstStyle/>
        <a:p>
          <a:endParaRPr lang="en-IN"/>
        </a:p>
      </dgm:t>
    </dgm:pt>
    <dgm:pt modelId="{08285212-9601-4068-AA9A-2493B82D0E94}" type="sibTrans" cxnId="{5CB904BD-7627-4F0D-83A3-CDA30BED82D0}">
      <dgm:prSet/>
      <dgm:spPr/>
      <dgm:t>
        <a:bodyPr/>
        <a:lstStyle/>
        <a:p>
          <a:endParaRPr lang="en-IN"/>
        </a:p>
      </dgm:t>
    </dgm:pt>
    <dgm:pt modelId="{E580699D-68A6-4AE6-B161-DFEACB8AC606}">
      <dgm:prSet/>
      <dgm:spPr/>
      <dgm:t>
        <a:bodyPr/>
        <a:lstStyle/>
        <a:p>
          <a:r>
            <a:rPr lang="en-IN" dirty="0">
              <a:ea typeface="Playfair Display"/>
              <a:cs typeface="Playfair Display"/>
              <a:sym typeface="Playfair Display"/>
            </a:rPr>
            <a:t>Time Per Epoch=437 seconds</a:t>
          </a:r>
        </a:p>
      </dgm:t>
    </dgm:pt>
    <dgm:pt modelId="{06DF2D69-9D63-4871-AB0C-8A55335EFD22}" type="parTrans" cxnId="{FC6F6779-C470-44C9-B8FD-C7DA1049AE92}">
      <dgm:prSet/>
      <dgm:spPr/>
      <dgm:t>
        <a:bodyPr/>
        <a:lstStyle/>
        <a:p>
          <a:endParaRPr lang="en-IN"/>
        </a:p>
      </dgm:t>
    </dgm:pt>
    <dgm:pt modelId="{42EFFFED-6A26-4A5E-AB90-81649F5F9ADE}" type="sibTrans" cxnId="{FC6F6779-C470-44C9-B8FD-C7DA1049AE92}">
      <dgm:prSet/>
      <dgm:spPr/>
      <dgm:t>
        <a:bodyPr/>
        <a:lstStyle/>
        <a:p>
          <a:endParaRPr lang="en-IN"/>
        </a:p>
      </dgm:t>
    </dgm:pt>
    <dgm:pt modelId="{81CFAE3A-BD84-4B45-AB51-C082686CF105}">
      <dgm:prSet/>
      <dgm:spPr/>
      <dgm:t>
        <a:bodyPr/>
        <a:lstStyle/>
        <a:p>
          <a:r>
            <a:rPr lang="en-IN" dirty="0">
              <a:ea typeface="Playfair Display"/>
              <a:cs typeface="Playfair Display"/>
              <a:sym typeface="Playfair Display"/>
            </a:rPr>
            <a:t>Validation Accuracy: </a:t>
          </a:r>
          <a:r>
            <a:rPr lang="en-IN" b="1" dirty="0">
              <a:ea typeface="Playfair Display"/>
              <a:cs typeface="Playfair Display"/>
              <a:sym typeface="Playfair Display"/>
            </a:rPr>
            <a:t>88.5%</a:t>
          </a:r>
        </a:p>
      </dgm:t>
    </dgm:pt>
    <dgm:pt modelId="{C266E1F3-F121-406F-A34D-876A4E070ECE}" type="parTrans" cxnId="{504A793E-780B-492C-AE43-BEE769545143}">
      <dgm:prSet/>
      <dgm:spPr/>
      <dgm:t>
        <a:bodyPr/>
        <a:lstStyle/>
        <a:p>
          <a:endParaRPr lang="en-IN"/>
        </a:p>
      </dgm:t>
    </dgm:pt>
    <dgm:pt modelId="{49E5072B-1CBA-4B94-84AF-76382B23BEDE}" type="sibTrans" cxnId="{504A793E-780B-492C-AE43-BEE769545143}">
      <dgm:prSet/>
      <dgm:spPr/>
      <dgm:t>
        <a:bodyPr/>
        <a:lstStyle/>
        <a:p>
          <a:endParaRPr lang="en-IN"/>
        </a:p>
      </dgm:t>
    </dgm:pt>
    <dgm:pt modelId="{A1505012-83A4-48D6-9F85-07020BFDB48F}">
      <dgm:prSet/>
      <dgm:spPr/>
      <dgm:t>
        <a:bodyPr/>
        <a:lstStyle/>
        <a:p>
          <a:r>
            <a:rPr lang="en-IN" dirty="0">
              <a:ea typeface="Playfair Display"/>
              <a:cs typeface="Playfair Display"/>
              <a:sym typeface="Playfair Display"/>
            </a:rPr>
            <a:t>Learning rate= 0.001</a:t>
          </a:r>
        </a:p>
      </dgm:t>
    </dgm:pt>
    <dgm:pt modelId="{FD008B5A-E14D-44CA-B989-117C5FBD05AF}" type="parTrans" cxnId="{2233746D-5F89-40E1-9BFC-C6EDE378E1FE}">
      <dgm:prSet/>
      <dgm:spPr/>
      <dgm:t>
        <a:bodyPr/>
        <a:lstStyle/>
        <a:p>
          <a:endParaRPr lang="en-IN"/>
        </a:p>
      </dgm:t>
    </dgm:pt>
    <dgm:pt modelId="{191D8D5C-B93A-4A84-A354-D07880B5CE1D}" type="sibTrans" cxnId="{2233746D-5F89-40E1-9BFC-C6EDE378E1FE}">
      <dgm:prSet/>
      <dgm:spPr/>
      <dgm:t>
        <a:bodyPr/>
        <a:lstStyle/>
        <a:p>
          <a:endParaRPr lang="en-IN"/>
        </a:p>
      </dgm:t>
    </dgm:pt>
    <dgm:pt modelId="{ED47702D-75D8-4C00-89A3-DB62F270CE8B}" type="pres">
      <dgm:prSet presAssocID="{AA999DBC-0FFB-4AA6-9302-E26E3418F4AB}" presName="Name0" presStyleCnt="0">
        <dgm:presLayoutVars>
          <dgm:dir/>
          <dgm:animLvl val="lvl"/>
          <dgm:resizeHandles val="exact"/>
        </dgm:presLayoutVars>
      </dgm:prSet>
      <dgm:spPr/>
    </dgm:pt>
    <dgm:pt modelId="{D91FDA2E-9CFB-4376-BB9E-DE142D7312D1}" type="pres">
      <dgm:prSet presAssocID="{BD63434B-970B-40DE-8DC7-EFE1EB9FECC1}" presName="composite" presStyleCnt="0"/>
      <dgm:spPr/>
    </dgm:pt>
    <dgm:pt modelId="{508FB9CB-C02F-48FC-B2E0-79B6C3DA9CF8}" type="pres">
      <dgm:prSet presAssocID="{BD63434B-970B-40DE-8DC7-EFE1EB9FECC1}" presName="parTx" presStyleLbl="alignNode1" presStyleIdx="0" presStyleCnt="2" custScaleX="217047" custLinFactY="-21741" custLinFactNeighborX="441" custLinFactNeighborY="-100000">
        <dgm:presLayoutVars>
          <dgm:chMax val="0"/>
          <dgm:chPref val="0"/>
          <dgm:bulletEnabled val="1"/>
        </dgm:presLayoutVars>
      </dgm:prSet>
      <dgm:spPr/>
    </dgm:pt>
    <dgm:pt modelId="{E8FE3323-182C-427F-9878-EA5D9D493C07}" type="pres">
      <dgm:prSet presAssocID="{BD63434B-970B-40DE-8DC7-EFE1EB9FECC1}" presName="desTx" presStyleLbl="alignAccFollowNode1" presStyleIdx="0" presStyleCnt="2" custScaleX="217231" custScaleY="30360" custLinFactNeighborX="441" custLinFactNeighborY="-59765">
        <dgm:presLayoutVars>
          <dgm:bulletEnabled val="1"/>
        </dgm:presLayoutVars>
      </dgm:prSet>
      <dgm:spPr/>
    </dgm:pt>
    <dgm:pt modelId="{95126996-FD1A-45DB-9F07-7C5A21DE6183}" type="pres">
      <dgm:prSet presAssocID="{EF1809FA-7EC2-4F60-B2D6-392EE0255AD2}" presName="space" presStyleCnt="0"/>
      <dgm:spPr/>
    </dgm:pt>
    <dgm:pt modelId="{6F577618-A9C5-4041-A965-CD599E3A6491}" type="pres">
      <dgm:prSet presAssocID="{6E5676CE-E992-4442-A28E-572B04C30B9C}" presName="composite" presStyleCnt="0"/>
      <dgm:spPr/>
    </dgm:pt>
    <dgm:pt modelId="{18DA9C0C-0E35-431F-B69B-79A09F76C26F}" type="pres">
      <dgm:prSet presAssocID="{6E5676CE-E992-4442-A28E-572B04C30B9C}" presName="parTx" presStyleLbl="alignNode1" presStyleIdx="1" presStyleCnt="2" custScaleX="120405" custLinFactY="-100000" custLinFactNeighborX="-1363" custLinFactNeighborY="-163010">
        <dgm:presLayoutVars>
          <dgm:chMax val="0"/>
          <dgm:chPref val="0"/>
          <dgm:bulletEnabled val="1"/>
        </dgm:presLayoutVars>
      </dgm:prSet>
      <dgm:spPr/>
    </dgm:pt>
    <dgm:pt modelId="{3226186B-E385-4928-94EB-35C372EAB9F6}" type="pres">
      <dgm:prSet presAssocID="{6E5676CE-E992-4442-A28E-572B04C30B9C}" presName="desTx" presStyleLbl="alignAccFollowNode1" presStyleIdx="1" presStyleCnt="2" custScaleX="119715" custScaleY="103748" custLinFactNeighborX="-1405" custLinFactNeighborY="-4304">
        <dgm:presLayoutVars>
          <dgm:bulletEnabled val="1"/>
        </dgm:presLayoutVars>
      </dgm:prSet>
      <dgm:spPr/>
    </dgm:pt>
  </dgm:ptLst>
  <dgm:cxnLst>
    <dgm:cxn modelId="{6E2A3308-A336-4F55-8974-99B9B2720B68}" type="presOf" srcId="{A2D8A41C-1A20-4B09-B8E9-4CA859A7FE76}" destId="{E8FE3323-182C-427F-9878-EA5D9D493C07}" srcOrd="0" destOrd="1" presId="urn:microsoft.com/office/officeart/2005/8/layout/hList1"/>
    <dgm:cxn modelId="{93D21F11-640D-49FF-A7E0-326E3B68F278}" srcId="{AA999DBC-0FFB-4AA6-9302-E26E3418F4AB}" destId="{BD63434B-970B-40DE-8DC7-EFE1EB9FECC1}" srcOrd="0" destOrd="0" parTransId="{5E68BAFC-F8CA-478B-9DF6-198AEF123FB3}" sibTransId="{EF1809FA-7EC2-4F60-B2D6-392EE0255AD2}"/>
    <dgm:cxn modelId="{AC9E081A-C604-43AA-9A72-B9F518133F1A}" type="presOf" srcId="{4D989B67-B21E-476B-A18B-DE61BF929EED}" destId="{3226186B-E385-4928-94EB-35C372EAB9F6}" srcOrd="0" destOrd="4" presId="urn:microsoft.com/office/officeart/2005/8/layout/hList1"/>
    <dgm:cxn modelId="{93171829-45F8-4BDF-ADE2-EC28CA4BB64C}" srcId="{BD63434B-970B-40DE-8DC7-EFE1EB9FECC1}" destId="{A2D8A41C-1A20-4B09-B8E9-4CA859A7FE76}" srcOrd="1" destOrd="0" parTransId="{AC8EA6A9-6333-4810-BCE8-B1D1CD15E0C0}" sibTransId="{8C620975-B1CE-41B0-86BB-E252622AE254}"/>
    <dgm:cxn modelId="{26A62B2A-E427-4D16-9A65-8D8CAC5FFD7E}" type="presOf" srcId="{E580699D-68A6-4AE6-B161-DFEACB8AC606}" destId="{3226186B-E385-4928-94EB-35C372EAB9F6}" srcOrd="0" destOrd="5" presId="urn:microsoft.com/office/officeart/2005/8/layout/hList1"/>
    <dgm:cxn modelId="{14776438-389E-4AAF-B4D2-B0CE99A291EB}" srcId="{6E5676CE-E992-4442-A28E-572B04C30B9C}" destId="{D3846AB8-A57E-4259-983B-1A97BA17E33A}" srcOrd="0" destOrd="0" parTransId="{A4FFBD59-9344-4A3F-895E-89B6BC492231}" sibTransId="{E7C58B57-6BB8-4014-8AB6-09193D4F628D}"/>
    <dgm:cxn modelId="{BBF9DD3B-11CE-4654-8B53-2DF26E941A6F}" srcId="{6E5676CE-E992-4442-A28E-572B04C30B9C}" destId="{EF1733F7-E39A-4778-9B6D-43E8F061047B}" srcOrd="1" destOrd="0" parTransId="{F22336DF-940A-4C78-9B19-B22732C284C2}" sibTransId="{0AFC25D4-201A-4008-A27F-72ADF20CB51F}"/>
    <dgm:cxn modelId="{504A793E-780B-492C-AE43-BEE769545143}" srcId="{6E5676CE-E992-4442-A28E-572B04C30B9C}" destId="{81CFAE3A-BD84-4B45-AB51-C082686CF105}" srcOrd="6" destOrd="0" parTransId="{C266E1F3-F121-406F-A34D-876A4E070ECE}" sibTransId="{49E5072B-1CBA-4B94-84AF-76382B23BEDE}"/>
    <dgm:cxn modelId="{68C38141-7DC2-494C-AC49-A7D47FD32D6C}" type="presOf" srcId="{81CFAE3A-BD84-4B45-AB51-C082686CF105}" destId="{3226186B-E385-4928-94EB-35C372EAB9F6}" srcOrd="0" destOrd="6" presId="urn:microsoft.com/office/officeart/2005/8/layout/hList1"/>
    <dgm:cxn modelId="{7AD04D42-874C-4EF1-BAD9-D5BB6A0FDBA3}" type="presOf" srcId="{6DAD580A-DAC5-4892-8674-F097C9AD99D6}" destId="{3226186B-E385-4928-94EB-35C372EAB9F6}" srcOrd="0" destOrd="2" presId="urn:microsoft.com/office/officeart/2005/8/layout/hList1"/>
    <dgm:cxn modelId="{2233746D-5F89-40E1-9BFC-C6EDE378E1FE}" srcId="{6E5676CE-E992-4442-A28E-572B04C30B9C}" destId="{A1505012-83A4-48D6-9F85-07020BFDB48F}" srcOrd="3" destOrd="0" parTransId="{FD008B5A-E14D-44CA-B989-117C5FBD05AF}" sibTransId="{191D8D5C-B93A-4A84-A354-D07880B5CE1D}"/>
    <dgm:cxn modelId="{3514454F-BFDC-4FA9-BCE0-0AAC38C2DC3A}" type="presOf" srcId="{EF1733F7-E39A-4778-9B6D-43E8F061047B}" destId="{3226186B-E385-4928-94EB-35C372EAB9F6}" srcOrd="0" destOrd="1" presId="urn:microsoft.com/office/officeart/2005/8/layout/hList1"/>
    <dgm:cxn modelId="{3069C250-60E7-49D2-938D-6832AF678ACF}" type="presOf" srcId="{AA999DBC-0FFB-4AA6-9302-E26E3418F4AB}" destId="{ED47702D-75D8-4C00-89A3-DB62F270CE8B}" srcOrd="0" destOrd="0" presId="urn:microsoft.com/office/officeart/2005/8/layout/hList1"/>
    <dgm:cxn modelId="{E0C66F54-EDED-49DC-A46B-2F0CEAAA3E88}" type="presOf" srcId="{6E5676CE-E992-4442-A28E-572B04C30B9C}" destId="{18DA9C0C-0E35-431F-B69B-79A09F76C26F}" srcOrd="0" destOrd="0" presId="urn:microsoft.com/office/officeart/2005/8/layout/hList1"/>
    <dgm:cxn modelId="{0D68E257-EC5B-48A1-94B0-7D020F210306}" type="presOf" srcId="{D3846AB8-A57E-4259-983B-1A97BA17E33A}" destId="{3226186B-E385-4928-94EB-35C372EAB9F6}" srcOrd="0" destOrd="0" presId="urn:microsoft.com/office/officeart/2005/8/layout/hList1"/>
    <dgm:cxn modelId="{FC6F6779-C470-44C9-B8FD-C7DA1049AE92}" srcId="{6E5676CE-E992-4442-A28E-572B04C30B9C}" destId="{E580699D-68A6-4AE6-B161-DFEACB8AC606}" srcOrd="5" destOrd="0" parTransId="{06DF2D69-9D63-4871-AB0C-8A55335EFD22}" sibTransId="{42EFFFED-6A26-4A5E-AB90-81649F5F9ADE}"/>
    <dgm:cxn modelId="{1AB15087-F895-4865-986E-D169E428557C}" type="presOf" srcId="{BD63434B-970B-40DE-8DC7-EFE1EB9FECC1}" destId="{508FB9CB-C02F-48FC-B2E0-79B6C3DA9CF8}" srcOrd="0" destOrd="0" presId="urn:microsoft.com/office/officeart/2005/8/layout/hList1"/>
    <dgm:cxn modelId="{1DFA9E9B-9EC5-4B97-9F17-A985826B0B4A}" srcId="{BD63434B-970B-40DE-8DC7-EFE1EB9FECC1}" destId="{63CF75D8-6F62-4F5C-976F-1F7597BE10CD}" srcOrd="0" destOrd="0" parTransId="{5DE0B963-4646-45E6-9E32-97E0515C85EC}" sibTransId="{BBBF85EA-FEFB-4F6A-80E8-F5B668EC1A59}"/>
    <dgm:cxn modelId="{1D59F49F-F728-4BB1-BE4E-0B5198C48C43}" type="presOf" srcId="{A1505012-83A4-48D6-9F85-07020BFDB48F}" destId="{3226186B-E385-4928-94EB-35C372EAB9F6}" srcOrd="0" destOrd="3" presId="urn:microsoft.com/office/officeart/2005/8/layout/hList1"/>
    <dgm:cxn modelId="{5CB904BD-7627-4F0D-83A3-CDA30BED82D0}" srcId="{6E5676CE-E992-4442-A28E-572B04C30B9C}" destId="{4D989B67-B21E-476B-A18B-DE61BF929EED}" srcOrd="4" destOrd="0" parTransId="{23BD6B8F-2B92-4CEB-AD63-0145152C6D0C}" sibTransId="{08285212-9601-4068-AA9A-2493B82D0E94}"/>
    <dgm:cxn modelId="{9C888BD5-E8AD-43E9-9E8A-688B0EE8B7E0}" srcId="{6E5676CE-E992-4442-A28E-572B04C30B9C}" destId="{6DAD580A-DAC5-4892-8674-F097C9AD99D6}" srcOrd="2" destOrd="0" parTransId="{1447BCFB-7FCD-4A65-8B6C-8A4395411484}" sibTransId="{73047D21-3FD2-4485-87AE-DBB9AB060FF3}"/>
    <dgm:cxn modelId="{CB091CFA-1D42-4E1F-911A-8202F2BA88CD}" type="presOf" srcId="{63CF75D8-6F62-4F5C-976F-1F7597BE10CD}" destId="{E8FE3323-182C-427F-9878-EA5D9D493C07}" srcOrd="0" destOrd="0" presId="urn:microsoft.com/office/officeart/2005/8/layout/hList1"/>
    <dgm:cxn modelId="{92009DFD-08CC-430C-8464-72BFB7419307}" srcId="{AA999DBC-0FFB-4AA6-9302-E26E3418F4AB}" destId="{6E5676CE-E992-4442-A28E-572B04C30B9C}" srcOrd="1" destOrd="0" parTransId="{892AE4F5-F953-449D-B2B9-D802F68546F7}" sibTransId="{3B3EF8D2-6718-4D23-91CC-BCF2DC760BFB}"/>
    <dgm:cxn modelId="{EAB419F7-BFF8-4711-A286-97C09FD2824C}" type="presParOf" srcId="{ED47702D-75D8-4C00-89A3-DB62F270CE8B}" destId="{D91FDA2E-9CFB-4376-BB9E-DE142D7312D1}" srcOrd="0" destOrd="0" presId="urn:microsoft.com/office/officeart/2005/8/layout/hList1"/>
    <dgm:cxn modelId="{E77A8E0E-46EF-48E4-ABC7-CCE99986D46E}" type="presParOf" srcId="{D91FDA2E-9CFB-4376-BB9E-DE142D7312D1}" destId="{508FB9CB-C02F-48FC-B2E0-79B6C3DA9CF8}" srcOrd="0" destOrd="0" presId="urn:microsoft.com/office/officeart/2005/8/layout/hList1"/>
    <dgm:cxn modelId="{86CFEBF2-A218-45B3-9EE4-959D40E5085A}" type="presParOf" srcId="{D91FDA2E-9CFB-4376-BB9E-DE142D7312D1}" destId="{E8FE3323-182C-427F-9878-EA5D9D493C07}" srcOrd="1" destOrd="0" presId="urn:microsoft.com/office/officeart/2005/8/layout/hList1"/>
    <dgm:cxn modelId="{4456CFB8-46FF-4BD1-A141-477886A38A87}" type="presParOf" srcId="{ED47702D-75D8-4C00-89A3-DB62F270CE8B}" destId="{95126996-FD1A-45DB-9F07-7C5A21DE6183}" srcOrd="1" destOrd="0" presId="urn:microsoft.com/office/officeart/2005/8/layout/hList1"/>
    <dgm:cxn modelId="{DC6A9C39-A139-44F7-AF15-F1BE1A1212E7}" type="presParOf" srcId="{ED47702D-75D8-4C00-89A3-DB62F270CE8B}" destId="{6F577618-A9C5-4041-A965-CD599E3A6491}" srcOrd="2" destOrd="0" presId="urn:microsoft.com/office/officeart/2005/8/layout/hList1"/>
    <dgm:cxn modelId="{0ABAB132-9F1F-4090-8322-ADCA05983FF3}" type="presParOf" srcId="{6F577618-A9C5-4041-A965-CD599E3A6491}" destId="{18DA9C0C-0E35-431F-B69B-79A09F76C26F}" srcOrd="0" destOrd="0" presId="urn:microsoft.com/office/officeart/2005/8/layout/hList1"/>
    <dgm:cxn modelId="{804FF2CA-51F5-4441-BD34-268905C1C4F3}" type="presParOf" srcId="{6F577618-A9C5-4041-A965-CD599E3A6491}" destId="{3226186B-E385-4928-94EB-35C372EAB9F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3E4638-B2BB-4EE6-BF4B-E8BB8A86C49E}" type="doc">
      <dgm:prSet loTypeId="urn:microsoft.com/office/officeart/2005/8/layout/hProcess10" loCatId="process" qsTypeId="urn:microsoft.com/office/officeart/2005/8/quickstyle/simple2" qsCatId="simple" csTypeId="urn:microsoft.com/office/officeart/2005/8/colors/accent0_2" csCatId="mainScheme" phldr="1"/>
      <dgm:spPr/>
      <dgm:t>
        <a:bodyPr/>
        <a:lstStyle/>
        <a:p>
          <a:endParaRPr lang="en-IN"/>
        </a:p>
      </dgm:t>
    </dgm:pt>
    <dgm:pt modelId="{090FE30C-1A7E-4CE8-9007-28D76FEED591}">
      <dgm:prSet phldrT="[Text]" custT="1"/>
      <dgm:spPr/>
      <dgm:t>
        <a:bodyPr/>
        <a:lstStyle/>
        <a:p>
          <a:r>
            <a:rPr lang="en-IN" sz="2400" dirty="0">
              <a:latin typeface="Calibri" panose="020F0502020204030204" pitchFamily="34" charset="0"/>
              <a:cs typeface="Calibri" panose="020F0502020204030204" pitchFamily="34" charset="0"/>
            </a:rPr>
            <a:t>Data Collection</a:t>
          </a:r>
        </a:p>
      </dgm:t>
    </dgm:pt>
    <dgm:pt modelId="{7B6A3553-19E8-45FF-99AD-E03D0ACAC9C8}" type="parTrans" cxnId="{E30FB4E9-30FC-4C7F-926F-F5DA4D79995A}">
      <dgm:prSet/>
      <dgm:spPr/>
      <dgm:t>
        <a:bodyPr/>
        <a:lstStyle/>
        <a:p>
          <a:endParaRPr lang="en-IN"/>
        </a:p>
      </dgm:t>
    </dgm:pt>
    <dgm:pt modelId="{48158417-9B49-4A16-B044-3ED23F52D4D6}" type="sibTrans" cxnId="{E30FB4E9-30FC-4C7F-926F-F5DA4D79995A}">
      <dgm:prSet/>
      <dgm:spPr/>
      <dgm:t>
        <a:bodyPr/>
        <a:lstStyle/>
        <a:p>
          <a:endParaRPr lang="en-IN"/>
        </a:p>
      </dgm:t>
    </dgm:pt>
    <dgm:pt modelId="{07CB1D02-94A7-4A10-B8CD-104B9A33BEA4}">
      <dgm:prSet phldrT="[Text]" custT="1"/>
      <dgm:spPr/>
      <dgm:t>
        <a:bodyPr/>
        <a:lstStyle/>
        <a:p>
          <a:r>
            <a:rPr lang="en-IN" sz="2400" b="0" dirty="0">
              <a:latin typeface="Calibri" panose="020F0502020204030204" pitchFamily="34" charset="0"/>
              <a:cs typeface="Calibri" panose="020F0502020204030204" pitchFamily="34" charset="0"/>
            </a:rPr>
            <a:t>Character Extraction</a:t>
          </a:r>
          <a:endParaRPr lang="en-IN" sz="2400" dirty="0">
            <a:latin typeface="Calibri" panose="020F0502020204030204" pitchFamily="34" charset="0"/>
            <a:cs typeface="Calibri" panose="020F0502020204030204" pitchFamily="34" charset="0"/>
          </a:endParaRPr>
        </a:p>
      </dgm:t>
    </dgm:pt>
    <dgm:pt modelId="{35DEFCAB-17EE-4809-A456-032BBA162818}" type="parTrans" cxnId="{0139708C-FFD5-4D40-A058-E772002CC860}">
      <dgm:prSet/>
      <dgm:spPr/>
      <dgm:t>
        <a:bodyPr/>
        <a:lstStyle/>
        <a:p>
          <a:endParaRPr lang="en-IN"/>
        </a:p>
      </dgm:t>
    </dgm:pt>
    <dgm:pt modelId="{876EEDC9-69BB-403B-9FA7-C3708E7995EC}" type="sibTrans" cxnId="{0139708C-FFD5-4D40-A058-E772002CC860}">
      <dgm:prSet/>
      <dgm:spPr/>
      <dgm:t>
        <a:bodyPr/>
        <a:lstStyle/>
        <a:p>
          <a:endParaRPr lang="en-IN"/>
        </a:p>
      </dgm:t>
    </dgm:pt>
    <dgm:pt modelId="{AA558DAB-BE67-4A05-B037-5D3ED6A5F567}">
      <dgm:prSet custT="1"/>
      <dgm:spPr/>
      <dgm:t>
        <a:bodyPr/>
        <a:lstStyle/>
        <a:p>
          <a:pPr algn="ctr"/>
          <a:r>
            <a:rPr lang="en-IN" sz="2400" dirty="0"/>
            <a:t>Training</a:t>
          </a:r>
        </a:p>
      </dgm:t>
    </dgm:pt>
    <dgm:pt modelId="{B405F683-D59A-40D9-84E2-F07D2E1BC679}" type="parTrans" cxnId="{137682C3-5281-4143-A0C8-505F71CD7CBA}">
      <dgm:prSet/>
      <dgm:spPr/>
      <dgm:t>
        <a:bodyPr/>
        <a:lstStyle/>
        <a:p>
          <a:endParaRPr lang="en-IN"/>
        </a:p>
      </dgm:t>
    </dgm:pt>
    <dgm:pt modelId="{FA4B6356-E4F9-49DD-8B9D-98F911B1DDEC}" type="sibTrans" cxnId="{137682C3-5281-4143-A0C8-505F71CD7CBA}">
      <dgm:prSet/>
      <dgm:spPr/>
      <dgm:t>
        <a:bodyPr/>
        <a:lstStyle/>
        <a:p>
          <a:endParaRPr lang="en-IN"/>
        </a:p>
      </dgm:t>
    </dgm:pt>
    <dgm:pt modelId="{843D9BFD-B8A9-413A-8218-3C468EECD3FB}">
      <dgm:prSet custT="1"/>
      <dgm:spPr/>
      <dgm:t>
        <a:bodyPr/>
        <a:lstStyle/>
        <a:p>
          <a:r>
            <a:rPr lang="en-IN" sz="2400" b="1" dirty="0">
              <a:solidFill>
                <a:srgbClr val="C00000"/>
              </a:solidFill>
              <a:latin typeface="Calibri" panose="020F0502020204030204" pitchFamily="34" charset="0"/>
              <a:cs typeface="Calibri" panose="020F0502020204030204" pitchFamily="34" charset="0"/>
            </a:rPr>
            <a:t>Deploying Prototype</a:t>
          </a:r>
        </a:p>
      </dgm:t>
    </dgm:pt>
    <dgm:pt modelId="{C0B257F1-223B-49EF-B364-787F8EBA9816}" type="parTrans" cxnId="{1FF988A9-BBFE-4079-88C9-BA3218CCE558}">
      <dgm:prSet/>
      <dgm:spPr/>
      <dgm:t>
        <a:bodyPr/>
        <a:lstStyle/>
        <a:p>
          <a:endParaRPr lang="en-IN"/>
        </a:p>
      </dgm:t>
    </dgm:pt>
    <dgm:pt modelId="{DF031031-81E1-4BED-B900-94624EADE4A1}" type="sibTrans" cxnId="{1FF988A9-BBFE-4079-88C9-BA3218CCE558}">
      <dgm:prSet/>
      <dgm:spPr/>
      <dgm:t>
        <a:bodyPr/>
        <a:lstStyle/>
        <a:p>
          <a:endParaRPr lang="en-IN"/>
        </a:p>
      </dgm:t>
    </dgm:pt>
    <dgm:pt modelId="{862F350A-6748-4C59-9652-27F809177D75}">
      <dgm:prSet phldrT="[Text]" custT="1"/>
      <dgm:spPr/>
      <dgm:t>
        <a:bodyPr/>
        <a:lstStyle/>
        <a:p>
          <a:r>
            <a:rPr lang="en-IN" sz="2400" dirty="0">
              <a:latin typeface="Calibri" panose="020F0502020204030204" pitchFamily="34" charset="0"/>
              <a:cs typeface="Calibri" panose="020F0502020204030204" pitchFamily="34" charset="0"/>
            </a:rPr>
            <a:t>Data Pre-Processing</a:t>
          </a:r>
        </a:p>
      </dgm:t>
    </dgm:pt>
    <dgm:pt modelId="{57627707-B9CC-47DD-9814-D25B2C9D2BF8}" type="sibTrans" cxnId="{12EAB975-DF5A-430C-A9FE-2C901C707CB7}">
      <dgm:prSet/>
      <dgm:spPr/>
      <dgm:t>
        <a:bodyPr/>
        <a:lstStyle/>
        <a:p>
          <a:endParaRPr lang="en-IN"/>
        </a:p>
      </dgm:t>
    </dgm:pt>
    <dgm:pt modelId="{F0FC7AC5-6789-4F3A-8FDC-F603FFADAA6D}" type="parTrans" cxnId="{12EAB975-DF5A-430C-A9FE-2C901C707CB7}">
      <dgm:prSet/>
      <dgm:spPr/>
      <dgm:t>
        <a:bodyPr/>
        <a:lstStyle/>
        <a:p>
          <a:endParaRPr lang="en-IN"/>
        </a:p>
      </dgm:t>
    </dgm:pt>
    <dgm:pt modelId="{732A20BD-FF4B-467B-9926-90E872DAD4FF}" type="pres">
      <dgm:prSet presAssocID="{603E4638-B2BB-4EE6-BF4B-E8BB8A86C49E}" presName="Name0" presStyleCnt="0">
        <dgm:presLayoutVars>
          <dgm:dir/>
          <dgm:resizeHandles val="exact"/>
        </dgm:presLayoutVars>
      </dgm:prSet>
      <dgm:spPr/>
    </dgm:pt>
    <dgm:pt modelId="{2C87BCB1-A578-4CCB-8EE7-68B8E1155F1A}" type="pres">
      <dgm:prSet presAssocID="{090FE30C-1A7E-4CE8-9007-28D76FEED591}" presName="composite" presStyleCnt="0"/>
      <dgm:spPr/>
    </dgm:pt>
    <dgm:pt modelId="{8174AFCE-2C07-4407-81D5-3CD02428062A}" type="pres">
      <dgm:prSet presAssocID="{090FE30C-1A7E-4CE8-9007-28D76FEED591}" presName="imagSh" presStyleLbl="bgImgPlace1" presStyleIdx="0" presStyleCnt="5" custScaleX="98438" custScaleY="97989" custLinFactNeighborX="-311" custLinFactNeighborY="-1512"/>
      <dgm:spPr/>
    </dgm:pt>
    <dgm:pt modelId="{0848779F-2621-4AD2-9573-7022758263E3}" type="pres">
      <dgm:prSet presAssocID="{090FE30C-1A7E-4CE8-9007-28D76FEED591}" presName="txNode" presStyleLbl="node1" presStyleIdx="0" presStyleCnt="5" custScaleX="109454" custLinFactNeighborX="0" custLinFactNeighborY="28387">
        <dgm:presLayoutVars>
          <dgm:bulletEnabled val="1"/>
        </dgm:presLayoutVars>
      </dgm:prSet>
      <dgm:spPr/>
    </dgm:pt>
    <dgm:pt modelId="{3570324C-35F4-406F-B5F9-B089E549CA35}" type="pres">
      <dgm:prSet presAssocID="{48158417-9B49-4A16-B044-3ED23F52D4D6}" presName="sibTrans" presStyleLbl="sibTrans2D1" presStyleIdx="0" presStyleCnt="4"/>
      <dgm:spPr/>
    </dgm:pt>
    <dgm:pt modelId="{E902D40A-F7DF-425A-8551-EB180D98A10D}" type="pres">
      <dgm:prSet presAssocID="{48158417-9B49-4A16-B044-3ED23F52D4D6}" presName="connTx" presStyleLbl="sibTrans2D1" presStyleIdx="0" presStyleCnt="4"/>
      <dgm:spPr/>
    </dgm:pt>
    <dgm:pt modelId="{9546970E-919A-4E80-AFDD-2DF13375881D}" type="pres">
      <dgm:prSet presAssocID="{862F350A-6748-4C59-9652-27F809177D75}" presName="composite" presStyleCnt="0"/>
      <dgm:spPr/>
    </dgm:pt>
    <dgm:pt modelId="{B09C246C-96F8-46C5-A0FB-81339FEE94F6}" type="pres">
      <dgm:prSet presAssocID="{862F350A-6748-4C59-9652-27F809177D75}" presName="imagSh" presStyleLbl="bgImgPlace1" presStyleIdx="1" presStyleCnt="5" custLinFactNeighborX="1286" custLinFactNeighborY="1286"/>
      <dgm:spPr/>
    </dgm:pt>
    <dgm:pt modelId="{91A3723C-A737-40FA-8580-3F1162F2E853}" type="pres">
      <dgm:prSet presAssocID="{862F350A-6748-4C59-9652-27F809177D75}" presName="txNode" presStyleLbl="node1" presStyleIdx="1" presStyleCnt="5" custScaleX="109724" custScaleY="96478" custLinFactNeighborY="27496">
        <dgm:presLayoutVars>
          <dgm:bulletEnabled val="1"/>
        </dgm:presLayoutVars>
      </dgm:prSet>
      <dgm:spPr/>
    </dgm:pt>
    <dgm:pt modelId="{B6EE9E81-5F06-439B-BC87-9E96294BDABF}" type="pres">
      <dgm:prSet presAssocID="{57627707-B9CC-47DD-9814-D25B2C9D2BF8}" presName="sibTrans" presStyleLbl="sibTrans2D1" presStyleIdx="1" presStyleCnt="4"/>
      <dgm:spPr/>
    </dgm:pt>
    <dgm:pt modelId="{86742E43-DA70-4B0F-8046-1C3F3796F415}" type="pres">
      <dgm:prSet presAssocID="{57627707-B9CC-47DD-9814-D25B2C9D2BF8}" presName="connTx" presStyleLbl="sibTrans2D1" presStyleIdx="1" presStyleCnt="4"/>
      <dgm:spPr/>
    </dgm:pt>
    <dgm:pt modelId="{E2964A8D-C291-4501-B9B5-FBD4B15005C4}" type="pres">
      <dgm:prSet presAssocID="{07CB1D02-94A7-4A10-B8CD-104B9A33BEA4}" presName="composite" presStyleCnt="0"/>
      <dgm:spPr/>
    </dgm:pt>
    <dgm:pt modelId="{323D40CB-5BD5-48C9-AF11-05AAFF128806}" type="pres">
      <dgm:prSet presAssocID="{07CB1D02-94A7-4A10-B8CD-104B9A33BEA4}" presName="imagSh" presStyleLbl="bgImgPlace1" presStyleIdx="2" presStyleCnt="5" custLinFactNeighborX="1653" custLinFactNeighborY="-1512"/>
      <dgm:spPr/>
    </dgm:pt>
    <dgm:pt modelId="{79EFDD0A-D0C6-44C8-A18C-AB362DFDB72B}" type="pres">
      <dgm:prSet presAssocID="{07CB1D02-94A7-4A10-B8CD-104B9A33BEA4}" presName="txNode" presStyleLbl="node1" presStyleIdx="2" presStyleCnt="5" custScaleX="110018" custLinFactNeighborX="-1338" custLinFactNeighborY="27509">
        <dgm:presLayoutVars>
          <dgm:bulletEnabled val="1"/>
        </dgm:presLayoutVars>
      </dgm:prSet>
      <dgm:spPr/>
    </dgm:pt>
    <dgm:pt modelId="{4CF49046-DAFD-4685-9CD9-F2826DD02FB7}" type="pres">
      <dgm:prSet presAssocID="{876EEDC9-69BB-403B-9FA7-C3708E7995EC}" presName="sibTrans" presStyleLbl="sibTrans2D1" presStyleIdx="2" presStyleCnt="4"/>
      <dgm:spPr/>
    </dgm:pt>
    <dgm:pt modelId="{F4E0087E-F4B0-4884-A877-4ABB5B8C3B5F}" type="pres">
      <dgm:prSet presAssocID="{876EEDC9-69BB-403B-9FA7-C3708E7995EC}" presName="connTx" presStyleLbl="sibTrans2D1" presStyleIdx="2" presStyleCnt="4"/>
      <dgm:spPr/>
    </dgm:pt>
    <dgm:pt modelId="{193DF7FA-3DFE-4C9D-AB90-8F6066635559}" type="pres">
      <dgm:prSet presAssocID="{AA558DAB-BE67-4A05-B037-5D3ED6A5F567}" presName="composite" presStyleCnt="0"/>
      <dgm:spPr/>
    </dgm:pt>
    <dgm:pt modelId="{D96D8CF0-CFF5-4C41-A4C5-B02A7A4BFEFC}" type="pres">
      <dgm:prSet presAssocID="{AA558DAB-BE67-4A05-B037-5D3ED6A5F567}" presName="imagSh" presStyleLbl="bgImgPlace1" presStyleIdx="3" presStyleCnt="5"/>
      <dgm:spPr/>
    </dgm:pt>
    <dgm:pt modelId="{168C4A2B-104C-4FDD-A255-03195CDA5B38}" type="pres">
      <dgm:prSet presAssocID="{AA558DAB-BE67-4A05-B037-5D3ED6A5F567}" presName="txNode" presStyleLbl="node1" presStyleIdx="3" presStyleCnt="5" custLinFactNeighborX="5265" custLinFactNeighborY="27668">
        <dgm:presLayoutVars>
          <dgm:bulletEnabled val="1"/>
        </dgm:presLayoutVars>
      </dgm:prSet>
      <dgm:spPr/>
    </dgm:pt>
    <dgm:pt modelId="{C57CB2AD-2B12-421E-9060-A3991400C16A}" type="pres">
      <dgm:prSet presAssocID="{FA4B6356-E4F9-49DD-8B9D-98F911B1DDEC}" presName="sibTrans" presStyleLbl="sibTrans2D1" presStyleIdx="3" presStyleCnt="4"/>
      <dgm:spPr/>
    </dgm:pt>
    <dgm:pt modelId="{834A0592-AB12-4A84-94F2-2E275A094AE0}" type="pres">
      <dgm:prSet presAssocID="{FA4B6356-E4F9-49DD-8B9D-98F911B1DDEC}" presName="connTx" presStyleLbl="sibTrans2D1" presStyleIdx="3" presStyleCnt="4"/>
      <dgm:spPr/>
    </dgm:pt>
    <dgm:pt modelId="{524C7D16-D86C-4EB0-ACD8-8DDA2DE77506}" type="pres">
      <dgm:prSet presAssocID="{843D9BFD-B8A9-413A-8218-3C468EECD3FB}" presName="composite" presStyleCnt="0"/>
      <dgm:spPr/>
    </dgm:pt>
    <dgm:pt modelId="{C7602092-076A-455D-8568-E6699F699D56}" type="pres">
      <dgm:prSet presAssocID="{843D9BFD-B8A9-413A-8218-3C468EECD3FB}" presName="imagSh" presStyleLbl="bgImgPlace1" presStyleIdx="4" presStyleCnt="5"/>
      <dgm:spPr/>
    </dgm:pt>
    <dgm:pt modelId="{26B9AB70-D672-473F-91D9-EB0B2583299F}" type="pres">
      <dgm:prSet presAssocID="{843D9BFD-B8A9-413A-8218-3C468EECD3FB}" presName="txNode" presStyleLbl="node1" presStyleIdx="4" presStyleCnt="5" custScaleX="112132" custLinFactNeighborX="-3336" custLinFactNeighborY="27477">
        <dgm:presLayoutVars>
          <dgm:bulletEnabled val="1"/>
        </dgm:presLayoutVars>
      </dgm:prSet>
      <dgm:spPr/>
    </dgm:pt>
  </dgm:ptLst>
  <dgm:cxnLst>
    <dgm:cxn modelId="{71814207-A54F-40AB-B869-62CFEC34E355}" type="presOf" srcId="{862F350A-6748-4C59-9652-27F809177D75}" destId="{91A3723C-A737-40FA-8580-3F1162F2E853}" srcOrd="0" destOrd="0" presId="urn:microsoft.com/office/officeart/2005/8/layout/hProcess10"/>
    <dgm:cxn modelId="{CD95C512-8DA3-41A6-BD0C-5FC519C91BFF}" type="presOf" srcId="{07CB1D02-94A7-4A10-B8CD-104B9A33BEA4}" destId="{79EFDD0A-D0C6-44C8-A18C-AB362DFDB72B}" srcOrd="0" destOrd="0" presId="urn:microsoft.com/office/officeart/2005/8/layout/hProcess10"/>
    <dgm:cxn modelId="{4993BE1B-66D0-476D-BC13-7B6EE03EEF75}" type="presOf" srcId="{57627707-B9CC-47DD-9814-D25B2C9D2BF8}" destId="{86742E43-DA70-4B0F-8046-1C3F3796F415}" srcOrd="1" destOrd="0" presId="urn:microsoft.com/office/officeart/2005/8/layout/hProcess10"/>
    <dgm:cxn modelId="{F52B883A-6993-4165-8E75-EB31CF59BC07}" type="presOf" srcId="{FA4B6356-E4F9-49DD-8B9D-98F911B1DDEC}" destId="{834A0592-AB12-4A84-94F2-2E275A094AE0}" srcOrd="1" destOrd="0" presId="urn:microsoft.com/office/officeart/2005/8/layout/hProcess10"/>
    <dgm:cxn modelId="{4F33186D-4EED-47FC-B00E-362E897D732B}" type="presOf" srcId="{876EEDC9-69BB-403B-9FA7-C3708E7995EC}" destId="{4CF49046-DAFD-4685-9CD9-F2826DD02FB7}" srcOrd="0" destOrd="0" presId="urn:microsoft.com/office/officeart/2005/8/layout/hProcess10"/>
    <dgm:cxn modelId="{B458A551-2925-42C8-B1FE-C88EE2A137DE}" type="presOf" srcId="{48158417-9B49-4A16-B044-3ED23F52D4D6}" destId="{3570324C-35F4-406F-B5F9-B089E549CA35}" srcOrd="0" destOrd="0" presId="urn:microsoft.com/office/officeart/2005/8/layout/hProcess10"/>
    <dgm:cxn modelId="{9BDCEA51-B058-462D-A441-60059E0D9013}" type="presOf" srcId="{876EEDC9-69BB-403B-9FA7-C3708E7995EC}" destId="{F4E0087E-F4B0-4884-A877-4ABB5B8C3B5F}" srcOrd="1" destOrd="0" presId="urn:microsoft.com/office/officeart/2005/8/layout/hProcess10"/>
    <dgm:cxn modelId="{12EAB975-DF5A-430C-A9FE-2C901C707CB7}" srcId="{603E4638-B2BB-4EE6-BF4B-E8BB8A86C49E}" destId="{862F350A-6748-4C59-9652-27F809177D75}" srcOrd="1" destOrd="0" parTransId="{F0FC7AC5-6789-4F3A-8FDC-F603FFADAA6D}" sibTransId="{57627707-B9CC-47DD-9814-D25B2C9D2BF8}"/>
    <dgm:cxn modelId="{A8917988-7366-488D-A32E-1360AFB83E9E}" type="presOf" srcId="{090FE30C-1A7E-4CE8-9007-28D76FEED591}" destId="{0848779F-2621-4AD2-9573-7022758263E3}" srcOrd="0" destOrd="0" presId="urn:microsoft.com/office/officeart/2005/8/layout/hProcess10"/>
    <dgm:cxn modelId="{0139708C-FFD5-4D40-A058-E772002CC860}" srcId="{603E4638-B2BB-4EE6-BF4B-E8BB8A86C49E}" destId="{07CB1D02-94A7-4A10-B8CD-104B9A33BEA4}" srcOrd="2" destOrd="0" parTransId="{35DEFCAB-17EE-4809-A456-032BBA162818}" sibTransId="{876EEDC9-69BB-403B-9FA7-C3708E7995EC}"/>
    <dgm:cxn modelId="{273C4790-5CDC-4264-8BC7-42DC87E481BE}" type="presOf" srcId="{48158417-9B49-4A16-B044-3ED23F52D4D6}" destId="{E902D40A-F7DF-425A-8551-EB180D98A10D}" srcOrd="1" destOrd="0" presId="urn:microsoft.com/office/officeart/2005/8/layout/hProcess10"/>
    <dgm:cxn modelId="{1FF988A9-BBFE-4079-88C9-BA3218CCE558}" srcId="{603E4638-B2BB-4EE6-BF4B-E8BB8A86C49E}" destId="{843D9BFD-B8A9-413A-8218-3C468EECD3FB}" srcOrd="4" destOrd="0" parTransId="{C0B257F1-223B-49EF-B364-787F8EBA9816}" sibTransId="{DF031031-81E1-4BED-B900-94624EADE4A1}"/>
    <dgm:cxn modelId="{BDAB49B7-C439-4EE8-A6A6-00D329EB8643}" type="presOf" srcId="{843D9BFD-B8A9-413A-8218-3C468EECD3FB}" destId="{26B9AB70-D672-473F-91D9-EB0B2583299F}" srcOrd="0" destOrd="0" presId="urn:microsoft.com/office/officeart/2005/8/layout/hProcess10"/>
    <dgm:cxn modelId="{1DF153BE-9A6C-42D3-9EA6-4CB81A283E31}" type="presOf" srcId="{57627707-B9CC-47DD-9814-D25B2C9D2BF8}" destId="{B6EE9E81-5F06-439B-BC87-9E96294BDABF}" srcOrd="0" destOrd="0" presId="urn:microsoft.com/office/officeart/2005/8/layout/hProcess10"/>
    <dgm:cxn modelId="{137682C3-5281-4143-A0C8-505F71CD7CBA}" srcId="{603E4638-B2BB-4EE6-BF4B-E8BB8A86C49E}" destId="{AA558DAB-BE67-4A05-B037-5D3ED6A5F567}" srcOrd="3" destOrd="0" parTransId="{B405F683-D59A-40D9-84E2-F07D2E1BC679}" sibTransId="{FA4B6356-E4F9-49DD-8B9D-98F911B1DDEC}"/>
    <dgm:cxn modelId="{2D97BDCC-B58D-415A-BDD5-EF9D12D308AD}" type="presOf" srcId="{FA4B6356-E4F9-49DD-8B9D-98F911B1DDEC}" destId="{C57CB2AD-2B12-421E-9060-A3991400C16A}" srcOrd="0" destOrd="0" presId="urn:microsoft.com/office/officeart/2005/8/layout/hProcess10"/>
    <dgm:cxn modelId="{59EAA3D8-E038-4439-A469-807FD81906C7}" type="presOf" srcId="{603E4638-B2BB-4EE6-BF4B-E8BB8A86C49E}" destId="{732A20BD-FF4B-467B-9926-90E872DAD4FF}" srcOrd="0" destOrd="0" presId="urn:microsoft.com/office/officeart/2005/8/layout/hProcess10"/>
    <dgm:cxn modelId="{E30FB4E9-30FC-4C7F-926F-F5DA4D79995A}" srcId="{603E4638-B2BB-4EE6-BF4B-E8BB8A86C49E}" destId="{090FE30C-1A7E-4CE8-9007-28D76FEED591}" srcOrd="0" destOrd="0" parTransId="{7B6A3553-19E8-45FF-99AD-E03D0ACAC9C8}" sibTransId="{48158417-9B49-4A16-B044-3ED23F52D4D6}"/>
    <dgm:cxn modelId="{765441FC-ECA1-420D-AD64-A89736D9EDBA}" type="presOf" srcId="{AA558DAB-BE67-4A05-B037-5D3ED6A5F567}" destId="{168C4A2B-104C-4FDD-A255-03195CDA5B38}" srcOrd="0" destOrd="0" presId="urn:microsoft.com/office/officeart/2005/8/layout/hProcess10"/>
    <dgm:cxn modelId="{5DFF03D0-59D9-4D47-BFA4-040D8A82CB00}" type="presParOf" srcId="{732A20BD-FF4B-467B-9926-90E872DAD4FF}" destId="{2C87BCB1-A578-4CCB-8EE7-68B8E1155F1A}" srcOrd="0" destOrd="0" presId="urn:microsoft.com/office/officeart/2005/8/layout/hProcess10"/>
    <dgm:cxn modelId="{68EC3299-C0B9-4C41-844B-D42F76EDF7EE}" type="presParOf" srcId="{2C87BCB1-A578-4CCB-8EE7-68B8E1155F1A}" destId="{8174AFCE-2C07-4407-81D5-3CD02428062A}" srcOrd="0" destOrd="0" presId="urn:microsoft.com/office/officeart/2005/8/layout/hProcess10"/>
    <dgm:cxn modelId="{3A6D9689-21C8-454F-80F5-8B0497E894EF}" type="presParOf" srcId="{2C87BCB1-A578-4CCB-8EE7-68B8E1155F1A}" destId="{0848779F-2621-4AD2-9573-7022758263E3}" srcOrd="1" destOrd="0" presId="urn:microsoft.com/office/officeart/2005/8/layout/hProcess10"/>
    <dgm:cxn modelId="{99B3D59E-72CF-41D7-B5AA-AA03EEAFC8D0}" type="presParOf" srcId="{732A20BD-FF4B-467B-9926-90E872DAD4FF}" destId="{3570324C-35F4-406F-B5F9-B089E549CA35}" srcOrd="1" destOrd="0" presId="urn:microsoft.com/office/officeart/2005/8/layout/hProcess10"/>
    <dgm:cxn modelId="{76DF2DF6-8D46-441C-A85D-B83759507639}" type="presParOf" srcId="{3570324C-35F4-406F-B5F9-B089E549CA35}" destId="{E902D40A-F7DF-425A-8551-EB180D98A10D}" srcOrd="0" destOrd="0" presId="urn:microsoft.com/office/officeart/2005/8/layout/hProcess10"/>
    <dgm:cxn modelId="{A9AA5E03-B5A0-49CA-B3B8-9F4DC39D3928}" type="presParOf" srcId="{732A20BD-FF4B-467B-9926-90E872DAD4FF}" destId="{9546970E-919A-4E80-AFDD-2DF13375881D}" srcOrd="2" destOrd="0" presId="urn:microsoft.com/office/officeart/2005/8/layout/hProcess10"/>
    <dgm:cxn modelId="{8CD1EA8C-5FF1-46FA-9C26-A178AAEC5AA0}" type="presParOf" srcId="{9546970E-919A-4E80-AFDD-2DF13375881D}" destId="{B09C246C-96F8-46C5-A0FB-81339FEE94F6}" srcOrd="0" destOrd="0" presId="urn:microsoft.com/office/officeart/2005/8/layout/hProcess10"/>
    <dgm:cxn modelId="{1D3EEDB0-2822-4ABA-8C17-A734D3B53011}" type="presParOf" srcId="{9546970E-919A-4E80-AFDD-2DF13375881D}" destId="{91A3723C-A737-40FA-8580-3F1162F2E853}" srcOrd="1" destOrd="0" presId="urn:microsoft.com/office/officeart/2005/8/layout/hProcess10"/>
    <dgm:cxn modelId="{8C4FF1C5-D90F-43AB-AA02-360B02B1C108}" type="presParOf" srcId="{732A20BD-FF4B-467B-9926-90E872DAD4FF}" destId="{B6EE9E81-5F06-439B-BC87-9E96294BDABF}" srcOrd="3" destOrd="0" presId="urn:microsoft.com/office/officeart/2005/8/layout/hProcess10"/>
    <dgm:cxn modelId="{5D6D33F1-3E96-4F1C-BCDF-EE36CEF28E85}" type="presParOf" srcId="{B6EE9E81-5F06-439B-BC87-9E96294BDABF}" destId="{86742E43-DA70-4B0F-8046-1C3F3796F415}" srcOrd="0" destOrd="0" presId="urn:microsoft.com/office/officeart/2005/8/layout/hProcess10"/>
    <dgm:cxn modelId="{EFCB90CA-EF23-4C53-A705-FD4BAE6E2E6A}" type="presParOf" srcId="{732A20BD-FF4B-467B-9926-90E872DAD4FF}" destId="{E2964A8D-C291-4501-B9B5-FBD4B15005C4}" srcOrd="4" destOrd="0" presId="urn:microsoft.com/office/officeart/2005/8/layout/hProcess10"/>
    <dgm:cxn modelId="{902DF832-A518-44C2-B9E3-F6B967CB8360}" type="presParOf" srcId="{E2964A8D-C291-4501-B9B5-FBD4B15005C4}" destId="{323D40CB-5BD5-48C9-AF11-05AAFF128806}" srcOrd="0" destOrd="0" presId="urn:microsoft.com/office/officeart/2005/8/layout/hProcess10"/>
    <dgm:cxn modelId="{AF0A4F73-C499-436D-8480-77B95BE1613A}" type="presParOf" srcId="{E2964A8D-C291-4501-B9B5-FBD4B15005C4}" destId="{79EFDD0A-D0C6-44C8-A18C-AB362DFDB72B}" srcOrd="1" destOrd="0" presId="urn:microsoft.com/office/officeart/2005/8/layout/hProcess10"/>
    <dgm:cxn modelId="{06AFEF77-8114-4FF7-9890-6A0EFEA7BD94}" type="presParOf" srcId="{732A20BD-FF4B-467B-9926-90E872DAD4FF}" destId="{4CF49046-DAFD-4685-9CD9-F2826DD02FB7}" srcOrd="5" destOrd="0" presId="urn:microsoft.com/office/officeart/2005/8/layout/hProcess10"/>
    <dgm:cxn modelId="{CA39519B-D9DC-4A99-8F82-9B50E88C1717}" type="presParOf" srcId="{4CF49046-DAFD-4685-9CD9-F2826DD02FB7}" destId="{F4E0087E-F4B0-4884-A877-4ABB5B8C3B5F}" srcOrd="0" destOrd="0" presId="urn:microsoft.com/office/officeart/2005/8/layout/hProcess10"/>
    <dgm:cxn modelId="{96BDC237-F7B6-48BF-AB74-42DEE79E95B0}" type="presParOf" srcId="{732A20BD-FF4B-467B-9926-90E872DAD4FF}" destId="{193DF7FA-3DFE-4C9D-AB90-8F6066635559}" srcOrd="6" destOrd="0" presId="urn:microsoft.com/office/officeart/2005/8/layout/hProcess10"/>
    <dgm:cxn modelId="{B2743D99-4E92-41C1-8647-719C55B25ADF}" type="presParOf" srcId="{193DF7FA-3DFE-4C9D-AB90-8F6066635559}" destId="{D96D8CF0-CFF5-4C41-A4C5-B02A7A4BFEFC}" srcOrd="0" destOrd="0" presId="urn:microsoft.com/office/officeart/2005/8/layout/hProcess10"/>
    <dgm:cxn modelId="{62D3A673-5E81-4E17-9983-8AEBA8F1A0F6}" type="presParOf" srcId="{193DF7FA-3DFE-4C9D-AB90-8F6066635559}" destId="{168C4A2B-104C-4FDD-A255-03195CDA5B38}" srcOrd="1" destOrd="0" presId="urn:microsoft.com/office/officeart/2005/8/layout/hProcess10"/>
    <dgm:cxn modelId="{784F722B-AB45-44BB-A041-58F813AC806C}" type="presParOf" srcId="{732A20BD-FF4B-467B-9926-90E872DAD4FF}" destId="{C57CB2AD-2B12-421E-9060-A3991400C16A}" srcOrd="7" destOrd="0" presId="urn:microsoft.com/office/officeart/2005/8/layout/hProcess10"/>
    <dgm:cxn modelId="{269B5538-6E92-4363-B83A-1462207E6F19}" type="presParOf" srcId="{C57CB2AD-2B12-421E-9060-A3991400C16A}" destId="{834A0592-AB12-4A84-94F2-2E275A094AE0}" srcOrd="0" destOrd="0" presId="urn:microsoft.com/office/officeart/2005/8/layout/hProcess10"/>
    <dgm:cxn modelId="{DC949791-1B8C-4CF6-ACC0-2EFF5BC104B5}" type="presParOf" srcId="{732A20BD-FF4B-467B-9926-90E872DAD4FF}" destId="{524C7D16-D86C-4EB0-ACD8-8DDA2DE77506}" srcOrd="8" destOrd="0" presId="urn:microsoft.com/office/officeart/2005/8/layout/hProcess10"/>
    <dgm:cxn modelId="{45CE8C6A-CEFF-48DA-A908-08A57FBE07D4}" type="presParOf" srcId="{524C7D16-D86C-4EB0-ACD8-8DDA2DE77506}" destId="{C7602092-076A-455D-8568-E6699F699D56}" srcOrd="0" destOrd="0" presId="urn:microsoft.com/office/officeart/2005/8/layout/hProcess10"/>
    <dgm:cxn modelId="{9457FAC7-9908-48F6-9D92-69139ABDC71D}" type="presParOf" srcId="{524C7D16-D86C-4EB0-ACD8-8DDA2DE77506}" destId="{26B9AB70-D672-473F-91D9-EB0B2583299F}"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F9A902-186A-4995-B778-D4A0DAFA57A9}" type="doc">
      <dgm:prSet loTypeId="urn:microsoft.com/office/officeart/2005/8/layout/hProcess10" loCatId="process" qsTypeId="urn:microsoft.com/office/officeart/2005/8/quickstyle/simple2" qsCatId="simple" csTypeId="urn:microsoft.com/office/officeart/2005/8/colors/accent0_2" csCatId="mainScheme" phldr="1"/>
      <dgm:spPr/>
      <dgm:t>
        <a:bodyPr/>
        <a:lstStyle/>
        <a:p>
          <a:endParaRPr lang="en-IN"/>
        </a:p>
      </dgm:t>
    </dgm:pt>
    <dgm:pt modelId="{9E6087A5-DF9F-4A72-B589-D5E7F274005A}">
      <dgm:prSet phldrT="[Text]" custT="1"/>
      <dgm:spPr/>
      <dgm:t>
        <a:bodyPr/>
        <a:lstStyle/>
        <a:p>
          <a:endParaRPr lang="en-IN" sz="2400" dirty="0">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a:p>
          <a:r>
            <a:rPr lang="en-IN" sz="2400" b="0" dirty="0">
              <a:latin typeface="Calibri" panose="020F0502020204030204" pitchFamily="34" charset="0"/>
              <a:cs typeface="Calibri" panose="020F0502020204030204" pitchFamily="34" charset="0"/>
            </a:rPr>
            <a:t>Used </a:t>
          </a:r>
          <a:r>
            <a:rPr lang="en-IN" sz="2400" b="1" u="sng" dirty="0">
              <a:latin typeface="Calibri" panose="020F0502020204030204" pitchFamily="34" charset="0"/>
              <a:cs typeface="Calibri" panose="020F0502020204030204" pitchFamily="34" charset="0"/>
            </a:rPr>
            <a:t>Tkinter</a:t>
          </a:r>
          <a:r>
            <a:rPr lang="en-IN" sz="2400" b="0" dirty="0">
              <a:latin typeface="Calibri" panose="020F0502020204030204" pitchFamily="34" charset="0"/>
              <a:cs typeface="Calibri" panose="020F0502020204030204" pitchFamily="34" charset="0"/>
            </a:rPr>
            <a:t> in python to build GUI.</a:t>
          </a:r>
        </a:p>
      </dgm:t>
    </dgm:pt>
    <dgm:pt modelId="{39A26FA3-E727-4690-907B-CFCF18DAFB22}" type="parTrans" cxnId="{FAA91CD0-F6F9-4E3F-9B7A-8DD5743DF0E1}">
      <dgm:prSet/>
      <dgm:spPr/>
      <dgm:t>
        <a:bodyPr/>
        <a:lstStyle/>
        <a:p>
          <a:endParaRPr lang="en-IN"/>
        </a:p>
      </dgm:t>
    </dgm:pt>
    <dgm:pt modelId="{27D81B22-91A6-4E7B-9FB5-6164456582E2}" type="sibTrans" cxnId="{FAA91CD0-F6F9-4E3F-9B7A-8DD5743DF0E1}">
      <dgm:prSet/>
      <dgm:spPr/>
      <dgm:t>
        <a:bodyPr/>
        <a:lstStyle/>
        <a:p>
          <a:endParaRPr lang="en-IN"/>
        </a:p>
      </dgm:t>
    </dgm:pt>
    <dgm:pt modelId="{3F6028C2-C6B3-44CD-85CC-13EBB5B5A70A}">
      <dgm:prSet phldrT="[Text]" custT="1"/>
      <dgm:spPr/>
      <dgm:t>
        <a:bodyPr/>
        <a:lstStyle/>
        <a:p>
          <a:endParaRPr lang="en-IN" sz="2000" dirty="0"/>
        </a:p>
        <a:p>
          <a:endParaRPr lang="en-IN" sz="2000" dirty="0"/>
        </a:p>
        <a:p>
          <a:r>
            <a:rPr lang="en-IN" sz="2000" dirty="0">
              <a:latin typeface="Calibri" panose="020F0502020204030204" pitchFamily="34" charset="0"/>
              <a:cs typeface="Calibri" panose="020F0502020204030204" pitchFamily="34" charset="0"/>
            </a:rPr>
            <a:t>Used </a:t>
          </a:r>
          <a:r>
            <a:rPr lang="en-IN" sz="2000" b="1" u="sng" dirty="0">
              <a:latin typeface="Calibri" panose="020F0502020204030204" pitchFamily="34" charset="0"/>
              <a:cs typeface="Calibri" panose="020F0502020204030204" pitchFamily="34" charset="0"/>
            </a:rPr>
            <a:t>pyinstaller</a:t>
          </a:r>
          <a:r>
            <a:rPr lang="en-IN" sz="2000" dirty="0">
              <a:latin typeface="Calibri" panose="020F0502020204030204" pitchFamily="34" charset="0"/>
              <a:cs typeface="Calibri" panose="020F0502020204030204" pitchFamily="34" charset="0"/>
            </a:rPr>
            <a:t> to convert python file into an executable file</a:t>
          </a:r>
          <a:r>
            <a:rPr lang="en-IN" sz="2000" dirty="0"/>
            <a:t>.</a:t>
          </a:r>
        </a:p>
      </dgm:t>
    </dgm:pt>
    <dgm:pt modelId="{9F728164-E885-4F36-BFC1-5A80AEF1DF7A}" type="parTrans" cxnId="{0F9B3D79-E1A3-425B-9546-EB16991ADFF1}">
      <dgm:prSet/>
      <dgm:spPr/>
      <dgm:t>
        <a:bodyPr/>
        <a:lstStyle/>
        <a:p>
          <a:endParaRPr lang="en-IN"/>
        </a:p>
      </dgm:t>
    </dgm:pt>
    <dgm:pt modelId="{0706DF5F-B16A-44C0-AD2B-930C0443AFED}" type="sibTrans" cxnId="{0F9B3D79-E1A3-425B-9546-EB16991ADFF1}">
      <dgm:prSet/>
      <dgm:spPr/>
      <dgm:t>
        <a:bodyPr/>
        <a:lstStyle/>
        <a:p>
          <a:endParaRPr lang="en-IN"/>
        </a:p>
      </dgm:t>
    </dgm:pt>
    <dgm:pt modelId="{AD5F50CD-3B1E-445F-A496-F721DCEAEFDF}" type="pres">
      <dgm:prSet presAssocID="{A8F9A902-186A-4995-B778-D4A0DAFA57A9}" presName="Name0" presStyleCnt="0">
        <dgm:presLayoutVars>
          <dgm:dir/>
          <dgm:resizeHandles val="exact"/>
        </dgm:presLayoutVars>
      </dgm:prSet>
      <dgm:spPr/>
    </dgm:pt>
    <dgm:pt modelId="{F5F90894-63B5-4F9A-8DAC-B09F640EB689}" type="pres">
      <dgm:prSet presAssocID="{9E6087A5-DF9F-4A72-B589-D5E7F274005A}" presName="composite" presStyleCnt="0"/>
      <dgm:spPr/>
    </dgm:pt>
    <dgm:pt modelId="{3E1F819D-BCD2-49A8-9440-8D8671FE0A33}" type="pres">
      <dgm:prSet presAssocID="{9E6087A5-DF9F-4A72-B589-D5E7F274005A}" presName="imagSh" presStyleLbl="bgImgPlace1" presStyleIdx="0" presStyleCnt="2"/>
      <dgm:spPr/>
    </dgm:pt>
    <dgm:pt modelId="{0EC10555-B1DC-4CF1-833F-5D232FD580E0}" type="pres">
      <dgm:prSet presAssocID="{9E6087A5-DF9F-4A72-B589-D5E7F274005A}" presName="txNode" presStyleLbl="node1" presStyleIdx="0" presStyleCnt="2" custLinFactNeighborX="-2367" custLinFactNeighborY="10706">
        <dgm:presLayoutVars>
          <dgm:bulletEnabled val="1"/>
        </dgm:presLayoutVars>
      </dgm:prSet>
      <dgm:spPr/>
    </dgm:pt>
    <dgm:pt modelId="{896B0248-CB06-42F6-BADB-28361DD06217}" type="pres">
      <dgm:prSet presAssocID="{27D81B22-91A6-4E7B-9FB5-6164456582E2}" presName="sibTrans" presStyleLbl="sibTrans2D1" presStyleIdx="0" presStyleCnt="1"/>
      <dgm:spPr/>
    </dgm:pt>
    <dgm:pt modelId="{14A10C1C-785D-48CE-90B7-BB2BAE339076}" type="pres">
      <dgm:prSet presAssocID="{27D81B22-91A6-4E7B-9FB5-6164456582E2}" presName="connTx" presStyleLbl="sibTrans2D1" presStyleIdx="0" presStyleCnt="1"/>
      <dgm:spPr/>
    </dgm:pt>
    <dgm:pt modelId="{AA6501D3-52D3-4073-8754-49268CC1CFB6}" type="pres">
      <dgm:prSet presAssocID="{3F6028C2-C6B3-44CD-85CC-13EBB5B5A70A}" presName="composite" presStyleCnt="0"/>
      <dgm:spPr/>
    </dgm:pt>
    <dgm:pt modelId="{6EA9E8BC-01D5-4E06-91B3-B50679F0B2D4}" type="pres">
      <dgm:prSet presAssocID="{3F6028C2-C6B3-44CD-85CC-13EBB5B5A70A}" presName="imagSh" presStyleLbl="bgImgPlace1" presStyleIdx="1" presStyleCnt="2" custLinFactNeighborX="-1014" custLinFactNeighborY="520"/>
      <dgm:spPr/>
    </dgm:pt>
    <dgm:pt modelId="{80D474B3-811B-48AE-83AE-160DF36EE110}" type="pres">
      <dgm:prSet presAssocID="{3F6028C2-C6B3-44CD-85CC-13EBB5B5A70A}" presName="txNode" presStyleLbl="node1" presStyleIdx="1" presStyleCnt="2" custLinFactNeighborX="-1856" custLinFactNeighborY="188">
        <dgm:presLayoutVars>
          <dgm:bulletEnabled val="1"/>
        </dgm:presLayoutVars>
      </dgm:prSet>
      <dgm:spPr/>
    </dgm:pt>
  </dgm:ptLst>
  <dgm:cxnLst>
    <dgm:cxn modelId="{4F4DE717-FC94-4C50-9577-0EBE2A953F81}" type="presOf" srcId="{27D81B22-91A6-4E7B-9FB5-6164456582E2}" destId="{14A10C1C-785D-48CE-90B7-BB2BAE339076}" srcOrd="1" destOrd="0" presId="urn:microsoft.com/office/officeart/2005/8/layout/hProcess10"/>
    <dgm:cxn modelId="{8236C12B-671C-4459-8910-D73FEEB80CCB}" type="presOf" srcId="{27D81B22-91A6-4E7B-9FB5-6164456582E2}" destId="{896B0248-CB06-42F6-BADB-28361DD06217}" srcOrd="0" destOrd="0" presId="urn:microsoft.com/office/officeart/2005/8/layout/hProcess10"/>
    <dgm:cxn modelId="{14DCF46C-7DC9-4203-B891-CC2241764C50}" type="presOf" srcId="{A8F9A902-186A-4995-B778-D4A0DAFA57A9}" destId="{AD5F50CD-3B1E-445F-A496-F721DCEAEFDF}" srcOrd="0" destOrd="0" presId="urn:microsoft.com/office/officeart/2005/8/layout/hProcess10"/>
    <dgm:cxn modelId="{0F9B3D79-E1A3-425B-9546-EB16991ADFF1}" srcId="{A8F9A902-186A-4995-B778-D4A0DAFA57A9}" destId="{3F6028C2-C6B3-44CD-85CC-13EBB5B5A70A}" srcOrd="1" destOrd="0" parTransId="{9F728164-E885-4F36-BFC1-5A80AEF1DF7A}" sibTransId="{0706DF5F-B16A-44C0-AD2B-930C0443AFED}"/>
    <dgm:cxn modelId="{35D2FAB1-EC5E-45D3-97A8-5367F658E721}" type="presOf" srcId="{3F6028C2-C6B3-44CD-85CC-13EBB5B5A70A}" destId="{80D474B3-811B-48AE-83AE-160DF36EE110}" srcOrd="0" destOrd="0" presId="urn:microsoft.com/office/officeart/2005/8/layout/hProcess10"/>
    <dgm:cxn modelId="{FAA91CD0-F6F9-4E3F-9B7A-8DD5743DF0E1}" srcId="{A8F9A902-186A-4995-B778-D4A0DAFA57A9}" destId="{9E6087A5-DF9F-4A72-B589-D5E7F274005A}" srcOrd="0" destOrd="0" parTransId="{39A26FA3-E727-4690-907B-CFCF18DAFB22}" sibTransId="{27D81B22-91A6-4E7B-9FB5-6164456582E2}"/>
    <dgm:cxn modelId="{B1D5D5EF-3E4D-46FE-80CF-0F01C0940927}" type="presOf" srcId="{9E6087A5-DF9F-4A72-B589-D5E7F274005A}" destId="{0EC10555-B1DC-4CF1-833F-5D232FD580E0}" srcOrd="0" destOrd="0" presId="urn:microsoft.com/office/officeart/2005/8/layout/hProcess10"/>
    <dgm:cxn modelId="{73E2A3EA-09EF-4D09-96DD-E1AA1F8D65F0}" type="presParOf" srcId="{AD5F50CD-3B1E-445F-A496-F721DCEAEFDF}" destId="{F5F90894-63B5-4F9A-8DAC-B09F640EB689}" srcOrd="0" destOrd="0" presId="urn:microsoft.com/office/officeart/2005/8/layout/hProcess10"/>
    <dgm:cxn modelId="{20194026-4FB8-42CB-9B3A-234C184CE280}" type="presParOf" srcId="{F5F90894-63B5-4F9A-8DAC-B09F640EB689}" destId="{3E1F819D-BCD2-49A8-9440-8D8671FE0A33}" srcOrd="0" destOrd="0" presId="urn:microsoft.com/office/officeart/2005/8/layout/hProcess10"/>
    <dgm:cxn modelId="{50493228-3D33-4747-ACA3-93CC4113D1F1}" type="presParOf" srcId="{F5F90894-63B5-4F9A-8DAC-B09F640EB689}" destId="{0EC10555-B1DC-4CF1-833F-5D232FD580E0}" srcOrd="1" destOrd="0" presId="urn:microsoft.com/office/officeart/2005/8/layout/hProcess10"/>
    <dgm:cxn modelId="{F2D7AB49-1B24-4BEF-B73E-ADE96BC299B1}" type="presParOf" srcId="{AD5F50CD-3B1E-445F-A496-F721DCEAEFDF}" destId="{896B0248-CB06-42F6-BADB-28361DD06217}" srcOrd="1" destOrd="0" presId="urn:microsoft.com/office/officeart/2005/8/layout/hProcess10"/>
    <dgm:cxn modelId="{1558F63A-4B31-4581-9FFF-19B3DC7271A4}" type="presParOf" srcId="{896B0248-CB06-42F6-BADB-28361DD06217}" destId="{14A10C1C-785D-48CE-90B7-BB2BAE339076}" srcOrd="0" destOrd="0" presId="urn:microsoft.com/office/officeart/2005/8/layout/hProcess10"/>
    <dgm:cxn modelId="{E893E8CC-1EE3-4B3A-A6F5-A5FCFF77B7C7}" type="presParOf" srcId="{AD5F50CD-3B1E-445F-A496-F721DCEAEFDF}" destId="{AA6501D3-52D3-4073-8754-49268CC1CFB6}" srcOrd="2" destOrd="0" presId="urn:microsoft.com/office/officeart/2005/8/layout/hProcess10"/>
    <dgm:cxn modelId="{4E9A2361-36C5-42C9-BAC4-5DE0C3A1D23B}" type="presParOf" srcId="{AA6501D3-52D3-4073-8754-49268CC1CFB6}" destId="{6EA9E8BC-01D5-4E06-91B3-B50679F0B2D4}" srcOrd="0" destOrd="0" presId="urn:microsoft.com/office/officeart/2005/8/layout/hProcess10"/>
    <dgm:cxn modelId="{7A4B96F0-A1F4-4F09-926B-EBA165C65A0C}" type="presParOf" srcId="{AA6501D3-52D3-4073-8754-49268CC1CFB6}" destId="{80D474B3-811B-48AE-83AE-160DF36EE110}"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8488A-F1DD-4321-B7C0-967AE6FE8092}">
      <dsp:nvSpPr>
        <dsp:cNvPr id="0" name=""/>
        <dsp:cNvSpPr/>
      </dsp:nvSpPr>
      <dsp:spPr>
        <a:xfrm>
          <a:off x="3362" y="883676"/>
          <a:ext cx="1584178" cy="1584178"/>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809E7D9-9292-4EFF-8C94-FEDDAB05F620}">
      <dsp:nvSpPr>
        <dsp:cNvPr id="0" name=""/>
        <dsp:cNvSpPr/>
      </dsp:nvSpPr>
      <dsp:spPr>
        <a:xfrm>
          <a:off x="290559" y="2303908"/>
          <a:ext cx="1584178" cy="1584178"/>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0" u="none" kern="1200" baseline="0" dirty="0">
              <a:solidFill>
                <a:schemeClr val="tx1">
                  <a:lumMod val="85000"/>
                  <a:lumOff val="15000"/>
                </a:schemeClr>
              </a:solidFill>
              <a:latin typeface="Calibri" panose="020F0502020204030204" pitchFamily="34" charset="0"/>
            </a:rPr>
            <a:t>Scanned Images.</a:t>
          </a:r>
        </a:p>
      </dsp:txBody>
      <dsp:txXfrm>
        <a:off x="336958" y="2350307"/>
        <a:ext cx="1491380" cy="1491380"/>
      </dsp:txXfrm>
    </dsp:sp>
    <dsp:sp modelId="{99DB32FC-B848-49CE-A6F7-59C05ED84677}">
      <dsp:nvSpPr>
        <dsp:cNvPr id="0" name=""/>
        <dsp:cNvSpPr/>
      </dsp:nvSpPr>
      <dsp:spPr>
        <a:xfrm>
          <a:off x="1892688" y="1485437"/>
          <a:ext cx="305147" cy="380655"/>
        </a:xfrm>
        <a:prstGeom prst="rightArrow">
          <a:avLst>
            <a:gd name="adj1" fmla="val 60000"/>
            <a:gd name="adj2" fmla="val 50000"/>
          </a:avLst>
        </a:prstGeom>
        <a:solidFill>
          <a:schemeClr val="tx1">
            <a:lumMod val="95000"/>
            <a:lumOff val="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1892688" y="1561568"/>
        <a:ext cx="213603" cy="228393"/>
      </dsp:txXfrm>
    </dsp:sp>
    <dsp:sp modelId="{764034F5-264C-432E-B7D1-DB891E00801D}">
      <dsp:nvSpPr>
        <dsp:cNvPr id="0" name=""/>
        <dsp:cNvSpPr/>
      </dsp:nvSpPr>
      <dsp:spPr>
        <a:xfrm>
          <a:off x="2459391" y="883676"/>
          <a:ext cx="1584178" cy="1584178"/>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8E7AA1A-D96B-47A4-B7AB-E0D30DCF12BB}">
      <dsp:nvSpPr>
        <dsp:cNvPr id="0" name=""/>
        <dsp:cNvSpPr/>
      </dsp:nvSpPr>
      <dsp:spPr>
        <a:xfrm>
          <a:off x="2679435" y="2291377"/>
          <a:ext cx="1584178" cy="1584178"/>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chemeClr val="tx1">
                  <a:lumMod val="85000"/>
                  <a:lumOff val="15000"/>
                </a:schemeClr>
              </a:solidFill>
              <a:latin typeface="Calibri" panose="020F0502020204030204" pitchFamily="34" charset="0"/>
              <a:cs typeface="Calibri" panose="020F0502020204030204" pitchFamily="34" charset="0"/>
            </a:rPr>
            <a:t>One Tap Updater.</a:t>
          </a:r>
          <a:endParaRPr lang="en-IN" sz="2400" kern="1200" dirty="0">
            <a:solidFill>
              <a:schemeClr val="tx1">
                <a:lumMod val="85000"/>
                <a:lumOff val="15000"/>
              </a:schemeClr>
            </a:solidFill>
            <a:latin typeface="Calibri" panose="020F0502020204030204" pitchFamily="34" charset="0"/>
            <a:cs typeface="Calibri" panose="020F0502020204030204" pitchFamily="34" charset="0"/>
          </a:endParaRPr>
        </a:p>
      </dsp:txBody>
      <dsp:txXfrm>
        <a:off x="2725834" y="2337776"/>
        <a:ext cx="1491380" cy="1491380"/>
      </dsp:txXfrm>
    </dsp:sp>
    <dsp:sp modelId="{C7C94EBE-5E8D-4CD6-A4E9-4224BAC2233B}">
      <dsp:nvSpPr>
        <dsp:cNvPr id="0" name=""/>
        <dsp:cNvSpPr/>
      </dsp:nvSpPr>
      <dsp:spPr>
        <a:xfrm>
          <a:off x="4348718" y="1485437"/>
          <a:ext cx="305147" cy="380655"/>
        </a:xfrm>
        <a:prstGeom prst="rightArrow">
          <a:avLst>
            <a:gd name="adj1" fmla="val 60000"/>
            <a:gd name="adj2" fmla="val 50000"/>
          </a:avLst>
        </a:prstGeom>
        <a:solidFill>
          <a:schemeClr val="tx1">
            <a:lumMod val="95000"/>
            <a:lumOff val="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4348718" y="1561568"/>
        <a:ext cx="213603" cy="228393"/>
      </dsp:txXfrm>
    </dsp:sp>
    <dsp:sp modelId="{BC8F3121-CACB-45CB-B763-A2EA172E1FC7}">
      <dsp:nvSpPr>
        <dsp:cNvPr id="0" name=""/>
        <dsp:cNvSpPr/>
      </dsp:nvSpPr>
      <dsp:spPr>
        <a:xfrm>
          <a:off x="4915421" y="883676"/>
          <a:ext cx="1584178" cy="1584178"/>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6EAA104D-02C7-4316-9AAE-D3BB219EAF0A}">
      <dsp:nvSpPr>
        <dsp:cNvPr id="0" name=""/>
        <dsp:cNvSpPr/>
      </dsp:nvSpPr>
      <dsp:spPr>
        <a:xfrm>
          <a:off x="5176673" y="2303908"/>
          <a:ext cx="1584178" cy="1584178"/>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chemeClr val="tx1">
                  <a:lumMod val="85000"/>
                  <a:lumOff val="15000"/>
                </a:schemeClr>
              </a:solidFill>
              <a:latin typeface="Calibri" panose="020F0502020204030204" pitchFamily="34" charset="0"/>
              <a:cs typeface="Calibri" panose="020F0502020204030204" pitchFamily="34" charset="0"/>
            </a:rPr>
            <a:t>Outputs a Excel file</a:t>
          </a:r>
          <a:r>
            <a:rPr lang="en-IN" sz="2200" kern="1200" dirty="0">
              <a:latin typeface="Calibri" panose="020F0502020204030204" pitchFamily="34" charset="0"/>
              <a:cs typeface="Calibri" panose="020F0502020204030204" pitchFamily="34" charset="0"/>
            </a:rPr>
            <a:t>.</a:t>
          </a:r>
        </a:p>
      </dsp:txBody>
      <dsp:txXfrm>
        <a:off x="5223072" y="2350307"/>
        <a:ext cx="1491380" cy="1491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4AFCE-2C07-4407-81D5-3CD02428062A}">
      <dsp:nvSpPr>
        <dsp:cNvPr id="0" name=""/>
        <dsp:cNvSpPr/>
      </dsp:nvSpPr>
      <dsp:spPr>
        <a:xfrm>
          <a:off x="6926" y="1865067"/>
          <a:ext cx="1619315" cy="1619315"/>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848779F-2621-4AD2-9573-7022758263E3}">
      <dsp:nvSpPr>
        <dsp:cNvPr id="0" name=""/>
        <dsp:cNvSpPr/>
      </dsp:nvSpPr>
      <dsp:spPr>
        <a:xfrm>
          <a:off x="270536" y="3296331"/>
          <a:ext cx="1619315" cy="161931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chemeClr val="tx1">
                  <a:lumMod val="85000"/>
                  <a:lumOff val="15000"/>
                </a:schemeClr>
              </a:solidFill>
              <a:latin typeface="Calibri" panose="020F0502020204030204" pitchFamily="34" charset="0"/>
              <a:cs typeface="Calibri" panose="020F0502020204030204" pitchFamily="34" charset="0"/>
            </a:rPr>
            <a:t>Collecting Hand filled forms</a:t>
          </a:r>
        </a:p>
      </dsp:txBody>
      <dsp:txXfrm>
        <a:off x="317964" y="3343759"/>
        <a:ext cx="1524459" cy="1524459"/>
      </dsp:txXfrm>
    </dsp:sp>
    <dsp:sp modelId="{3570324C-35F4-406F-B5F9-B089E549CA35}">
      <dsp:nvSpPr>
        <dsp:cNvPr id="0" name=""/>
        <dsp:cNvSpPr/>
      </dsp:nvSpPr>
      <dsp:spPr>
        <a:xfrm rot="28281">
          <a:off x="1945441" y="2490775"/>
          <a:ext cx="319215" cy="389098"/>
        </a:xfrm>
        <a:prstGeom prst="rightArrow">
          <a:avLst>
            <a:gd name="adj1" fmla="val 60000"/>
            <a:gd name="adj2" fmla="val 50000"/>
          </a:avLst>
        </a:prstGeom>
        <a:solidFill>
          <a:schemeClr val="tx1">
            <a:lumMod val="95000"/>
            <a:lumOff val="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1945443" y="2568201"/>
        <a:ext cx="223451" cy="233458"/>
      </dsp:txXfrm>
    </dsp:sp>
    <dsp:sp modelId="{B09C246C-96F8-46C5-A0FB-81339FEE94F6}">
      <dsp:nvSpPr>
        <dsp:cNvPr id="0" name=""/>
        <dsp:cNvSpPr/>
      </dsp:nvSpPr>
      <dsp:spPr>
        <a:xfrm>
          <a:off x="2538254" y="1885892"/>
          <a:ext cx="1619315" cy="1619315"/>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1A3723C-A737-40FA-8580-3F1162F2E853}">
      <dsp:nvSpPr>
        <dsp:cNvPr id="0" name=""/>
        <dsp:cNvSpPr/>
      </dsp:nvSpPr>
      <dsp:spPr>
        <a:xfrm>
          <a:off x="2781039" y="3281903"/>
          <a:ext cx="1619315" cy="161931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chemeClr val="tx1">
                  <a:lumMod val="85000"/>
                  <a:lumOff val="15000"/>
                </a:schemeClr>
              </a:solidFill>
              <a:latin typeface="Calibri" panose="020F0502020204030204" pitchFamily="34" charset="0"/>
              <a:cs typeface="Calibri" panose="020F0502020204030204" pitchFamily="34" charset="0"/>
            </a:rPr>
            <a:t>Scanning these forms at </a:t>
          </a:r>
          <a:r>
            <a:rPr lang="en-IN" sz="2200" b="1" kern="1200" dirty="0">
              <a:solidFill>
                <a:schemeClr val="tx1">
                  <a:lumMod val="85000"/>
                  <a:lumOff val="15000"/>
                </a:schemeClr>
              </a:solidFill>
              <a:latin typeface="Calibri" panose="020F0502020204030204" pitchFamily="34" charset="0"/>
              <a:cs typeface="Calibri" panose="020F0502020204030204" pitchFamily="34" charset="0"/>
            </a:rPr>
            <a:t>300 dpi</a:t>
          </a:r>
          <a:endParaRPr lang="en-IN" sz="2200" kern="1200" dirty="0">
            <a:solidFill>
              <a:schemeClr val="tx1">
                <a:lumMod val="85000"/>
                <a:lumOff val="15000"/>
              </a:schemeClr>
            </a:solidFill>
            <a:latin typeface="Calibri" panose="020F0502020204030204" pitchFamily="34" charset="0"/>
            <a:cs typeface="Calibri" panose="020F0502020204030204" pitchFamily="34" charset="0"/>
          </a:endParaRPr>
        </a:p>
      </dsp:txBody>
      <dsp:txXfrm>
        <a:off x="2828467" y="3329331"/>
        <a:ext cx="1524459" cy="1524459"/>
      </dsp:txXfrm>
    </dsp:sp>
    <dsp:sp modelId="{B6EE9E81-5F06-439B-BC87-9E96294BDABF}">
      <dsp:nvSpPr>
        <dsp:cNvPr id="0" name=""/>
        <dsp:cNvSpPr/>
      </dsp:nvSpPr>
      <dsp:spPr>
        <a:xfrm rot="21571246">
          <a:off x="4462192" y="2490406"/>
          <a:ext cx="304638" cy="389098"/>
        </a:xfrm>
        <a:prstGeom prst="rightArrow">
          <a:avLst>
            <a:gd name="adj1" fmla="val 60000"/>
            <a:gd name="adj2" fmla="val 50000"/>
          </a:avLst>
        </a:prstGeom>
        <a:solidFill>
          <a:schemeClr val="tx1">
            <a:lumMod val="95000"/>
            <a:lumOff val="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4462194" y="2568608"/>
        <a:ext cx="213247" cy="233458"/>
      </dsp:txXfrm>
    </dsp:sp>
    <dsp:sp modelId="{323D40CB-5BD5-48C9-AF11-05AAFF128806}">
      <dsp:nvSpPr>
        <dsp:cNvPr id="0" name=""/>
        <dsp:cNvSpPr/>
      </dsp:nvSpPr>
      <dsp:spPr>
        <a:xfrm>
          <a:off x="5027934" y="1865067"/>
          <a:ext cx="1619315" cy="1619315"/>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9EFDD0A-D0C6-44C8-A18C-AB362DFDB72B}">
      <dsp:nvSpPr>
        <dsp:cNvPr id="0" name=""/>
        <dsp:cNvSpPr/>
      </dsp:nvSpPr>
      <dsp:spPr>
        <a:xfrm>
          <a:off x="5269877" y="3282114"/>
          <a:ext cx="1619315" cy="161931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chemeClr val="tx1">
                  <a:lumMod val="85000"/>
                  <a:lumOff val="15000"/>
                </a:schemeClr>
              </a:solidFill>
              <a:latin typeface="Calibri" panose="020F0502020204030204" pitchFamily="34" charset="0"/>
              <a:cs typeface="Calibri" panose="020F0502020204030204" pitchFamily="34" charset="0"/>
            </a:rPr>
            <a:t>Storing the scanned forms as image files</a:t>
          </a:r>
          <a:endParaRPr lang="en-IN" sz="2200" kern="1200" dirty="0">
            <a:solidFill>
              <a:schemeClr val="tx1">
                <a:lumMod val="85000"/>
                <a:lumOff val="15000"/>
              </a:schemeClr>
            </a:solidFill>
          </a:endParaRPr>
        </a:p>
      </dsp:txBody>
      <dsp:txXfrm>
        <a:off x="5317305" y="3329542"/>
        <a:ext cx="1524459" cy="1524459"/>
      </dsp:txXfrm>
    </dsp:sp>
    <dsp:sp modelId="{4CF49046-DAFD-4685-9CD9-F2826DD02FB7}">
      <dsp:nvSpPr>
        <dsp:cNvPr id="0" name=""/>
        <dsp:cNvSpPr/>
      </dsp:nvSpPr>
      <dsp:spPr>
        <a:xfrm>
          <a:off x="6959165" y="2480175"/>
          <a:ext cx="311915" cy="389098"/>
        </a:xfrm>
        <a:prstGeom prst="rightArrow">
          <a:avLst>
            <a:gd name="adj1" fmla="val 60000"/>
            <a:gd name="adj2" fmla="val 50000"/>
          </a:avLst>
        </a:prstGeom>
        <a:solidFill>
          <a:schemeClr val="tx1">
            <a:lumMod val="95000"/>
            <a:lumOff val="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6959165" y="2557995"/>
        <a:ext cx="218341" cy="233458"/>
      </dsp:txXfrm>
    </dsp:sp>
    <dsp:sp modelId="{D96D8CF0-CFF5-4C41-A4C5-B02A7A4BFEFC}">
      <dsp:nvSpPr>
        <dsp:cNvPr id="0" name=""/>
        <dsp:cNvSpPr/>
      </dsp:nvSpPr>
      <dsp:spPr>
        <a:xfrm>
          <a:off x="7538437" y="1865067"/>
          <a:ext cx="1619315" cy="1619315"/>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68C4A2B-104C-4FDD-A255-03195CDA5B38}">
      <dsp:nvSpPr>
        <dsp:cNvPr id="0" name=""/>
        <dsp:cNvSpPr/>
      </dsp:nvSpPr>
      <dsp:spPr>
        <a:xfrm>
          <a:off x="7985240" y="3216127"/>
          <a:ext cx="1619315" cy="161931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IN" sz="1200" kern="1200" dirty="0"/>
        </a:p>
        <a:p>
          <a:pPr marL="0" lvl="0" indent="0" algn="ctr" defTabSz="533400">
            <a:lnSpc>
              <a:spcPct val="90000"/>
            </a:lnSpc>
            <a:spcBef>
              <a:spcPct val="0"/>
            </a:spcBef>
            <a:spcAft>
              <a:spcPct val="35000"/>
            </a:spcAft>
            <a:buNone/>
          </a:pPr>
          <a:r>
            <a:rPr lang="en-IN" sz="2200" kern="1200" dirty="0">
              <a:solidFill>
                <a:schemeClr val="tx1">
                  <a:lumMod val="85000"/>
                  <a:lumOff val="15000"/>
                </a:schemeClr>
              </a:solidFill>
              <a:latin typeface="Calibri" panose="020F0502020204030204" pitchFamily="34" charset="0"/>
              <a:cs typeface="Calibri" panose="020F0502020204030204" pitchFamily="34" charset="0"/>
            </a:rPr>
            <a:t>Pre-processing, prediction in the app</a:t>
          </a:r>
        </a:p>
      </dsp:txBody>
      <dsp:txXfrm>
        <a:off x="8032668" y="3263555"/>
        <a:ext cx="1524459" cy="1524459"/>
      </dsp:txXfrm>
    </dsp:sp>
    <dsp:sp modelId="{C57CB2AD-2B12-421E-9060-A3991400C16A}">
      <dsp:nvSpPr>
        <dsp:cNvPr id="0" name=""/>
        <dsp:cNvSpPr/>
      </dsp:nvSpPr>
      <dsp:spPr>
        <a:xfrm>
          <a:off x="9469669" y="2480175"/>
          <a:ext cx="311915" cy="389098"/>
        </a:xfrm>
        <a:prstGeom prst="rightArrow">
          <a:avLst>
            <a:gd name="adj1" fmla="val 60000"/>
            <a:gd name="adj2" fmla="val 50000"/>
          </a:avLst>
        </a:prstGeom>
        <a:solidFill>
          <a:schemeClr val="tx1">
            <a:lumMod val="95000"/>
            <a:lumOff val="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9469669" y="2557995"/>
        <a:ext cx="218341" cy="233458"/>
      </dsp:txXfrm>
    </dsp:sp>
    <dsp:sp modelId="{C7602092-076A-455D-8568-E6699F699D56}">
      <dsp:nvSpPr>
        <dsp:cNvPr id="0" name=""/>
        <dsp:cNvSpPr/>
      </dsp:nvSpPr>
      <dsp:spPr>
        <a:xfrm>
          <a:off x="10048941" y="1865067"/>
          <a:ext cx="1619315" cy="1619315"/>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6B9AB70-D672-473F-91D9-EB0B2583299F}">
      <dsp:nvSpPr>
        <dsp:cNvPr id="0" name=""/>
        <dsp:cNvSpPr/>
      </dsp:nvSpPr>
      <dsp:spPr>
        <a:xfrm>
          <a:off x="10272197" y="3232628"/>
          <a:ext cx="1619315" cy="161931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solidFill>
                <a:schemeClr val="tx1">
                  <a:lumMod val="85000"/>
                  <a:lumOff val="15000"/>
                </a:schemeClr>
              </a:solidFill>
              <a:latin typeface="Calibri" panose="020F0502020204030204" pitchFamily="34" charset="0"/>
              <a:cs typeface="Calibri" panose="020F0502020204030204" pitchFamily="34" charset="0"/>
            </a:rPr>
            <a:t>Outputs the information in an Excel file.</a:t>
          </a:r>
        </a:p>
      </dsp:txBody>
      <dsp:txXfrm>
        <a:off x="10319625" y="3280056"/>
        <a:ext cx="1524459" cy="15244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4AFCE-2C07-4407-81D5-3CD02428062A}">
      <dsp:nvSpPr>
        <dsp:cNvPr id="0" name=""/>
        <dsp:cNvSpPr/>
      </dsp:nvSpPr>
      <dsp:spPr>
        <a:xfrm>
          <a:off x="2031" y="1768998"/>
          <a:ext cx="1444961" cy="1438370"/>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848779F-2621-4AD2-9573-7022758263E3}">
      <dsp:nvSpPr>
        <dsp:cNvPr id="0" name=""/>
        <dsp:cNvSpPr/>
      </dsp:nvSpPr>
      <dsp:spPr>
        <a:xfrm>
          <a:off x="164704" y="3073857"/>
          <a:ext cx="1606664"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rgbClr val="FF0000"/>
              </a:solidFill>
              <a:latin typeface="Calibri" panose="020F0502020204030204" pitchFamily="34" charset="0"/>
              <a:cs typeface="Calibri" panose="020F0502020204030204" pitchFamily="34" charset="0"/>
            </a:rPr>
            <a:t>Data Collection</a:t>
          </a:r>
        </a:p>
      </dsp:txBody>
      <dsp:txXfrm>
        <a:off x="207697" y="3116850"/>
        <a:ext cx="1520678" cy="1381903"/>
      </dsp:txXfrm>
    </dsp:sp>
    <dsp:sp modelId="{3570324C-35F4-406F-B5F9-B089E549CA35}">
      <dsp:nvSpPr>
        <dsp:cNvPr id="0" name=""/>
        <dsp:cNvSpPr/>
      </dsp:nvSpPr>
      <dsp:spPr>
        <a:xfrm rot="89061">
          <a:off x="1766190" y="2342957"/>
          <a:ext cx="319357"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1766206" y="2412259"/>
        <a:ext cx="223550" cy="211627"/>
      </dsp:txXfrm>
    </dsp:sp>
    <dsp:sp modelId="{B09C246C-96F8-46C5-A0FB-81339FEE94F6}">
      <dsp:nvSpPr>
        <dsp:cNvPr id="0" name=""/>
        <dsp:cNvSpPr/>
      </dsp:nvSpPr>
      <dsp:spPr>
        <a:xfrm>
          <a:off x="2359138" y="1815614"/>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1A3723C-A737-40FA-8580-3F1162F2E853}">
      <dsp:nvSpPr>
        <dsp:cNvPr id="0" name=""/>
        <dsp:cNvSpPr/>
      </dsp:nvSpPr>
      <dsp:spPr>
        <a:xfrm>
          <a:off x="2507851" y="3106932"/>
          <a:ext cx="1610627" cy="141619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Data Pre-Processing</a:t>
          </a:r>
        </a:p>
      </dsp:txBody>
      <dsp:txXfrm>
        <a:off x="2549330" y="3148411"/>
        <a:ext cx="1527669" cy="1333232"/>
      </dsp:txXfrm>
    </dsp:sp>
    <dsp:sp modelId="{B6EE9E81-5F06-439B-BC87-9E96294BDABF}">
      <dsp:nvSpPr>
        <dsp:cNvPr id="0" name=""/>
        <dsp:cNvSpPr/>
      </dsp:nvSpPr>
      <dsp:spPr>
        <a:xfrm rot="21521108">
          <a:off x="4136599" y="2345697"/>
          <a:ext cx="309694"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136611" y="2417306"/>
        <a:ext cx="216786" cy="211627"/>
      </dsp:txXfrm>
    </dsp:sp>
    <dsp:sp modelId="{323D40CB-5BD5-48C9-AF11-05AAFF128806}">
      <dsp:nvSpPr>
        <dsp:cNvPr id="0" name=""/>
        <dsp:cNvSpPr/>
      </dsp:nvSpPr>
      <dsp:spPr>
        <a:xfrm>
          <a:off x="4711635" y="1761618"/>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9EFDD0A-D0C6-44C8-A18C-AB362DFDB72B}">
      <dsp:nvSpPr>
        <dsp:cNvPr id="0" name=""/>
        <dsp:cNvSpPr/>
      </dsp:nvSpPr>
      <dsp:spPr>
        <a:xfrm>
          <a:off x="4833162" y="3068348"/>
          <a:ext cx="1614943"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0" kern="1200" dirty="0">
              <a:latin typeface="Calibri" panose="020F0502020204030204" pitchFamily="34" charset="0"/>
              <a:cs typeface="Calibri" panose="020F0502020204030204" pitchFamily="34" charset="0"/>
            </a:rPr>
            <a:t>Character Extraction</a:t>
          </a:r>
          <a:endParaRPr lang="en-IN" sz="2400" kern="1200" dirty="0">
            <a:latin typeface="Calibri" panose="020F0502020204030204" pitchFamily="34" charset="0"/>
            <a:cs typeface="Calibri" panose="020F0502020204030204" pitchFamily="34" charset="0"/>
          </a:endParaRPr>
        </a:p>
      </dsp:txBody>
      <dsp:txXfrm>
        <a:off x="4876155" y="3111341"/>
        <a:ext cx="1528957" cy="1381903"/>
      </dsp:txXfrm>
    </dsp:sp>
    <dsp:sp modelId="{4CF49046-DAFD-4685-9CD9-F2826DD02FB7}">
      <dsp:nvSpPr>
        <dsp:cNvPr id="0" name=""/>
        <dsp:cNvSpPr/>
      </dsp:nvSpPr>
      <dsp:spPr>
        <a:xfrm rot="32816">
          <a:off x="6479508" y="2330508"/>
          <a:ext cx="300003"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6479510" y="2400621"/>
        <a:ext cx="210002" cy="211627"/>
      </dsp:txXfrm>
    </dsp:sp>
    <dsp:sp modelId="{D96D8CF0-CFF5-4C41-A4C5-B02A7A4BFEFC}">
      <dsp:nvSpPr>
        <dsp:cNvPr id="0" name=""/>
        <dsp:cNvSpPr/>
      </dsp:nvSpPr>
      <dsp:spPr>
        <a:xfrm>
          <a:off x="7036639" y="1783813"/>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68C4A2B-104C-4FDD-A255-03195CDA5B38}">
      <dsp:nvSpPr>
        <dsp:cNvPr id="0" name=""/>
        <dsp:cNvSpPr/>
      </dsp:nvSpPr>
      <dsp:spPr>
        <a:xfrm>
          <a:off x="7352882" y="3070682"/>
          <a:ext cx="1467889"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Training</a:t>
          </a:r>
        </a:p>
      </dsp:txBody>
      <dsp:txXfrm>
        <a:off x="7395875" y="3113675"/>
        <a:ext cx="1381903" cy="1381903"/>
      </dsp:txXfrm>
    </dsp:sp>
    <dsp:sp modelId="{C57CB2AD-2B12-421E-9060-A3991400C16A}">
      <dsp:nvSpPr>
        <dsp:cNvPr id="0" name=""/>
        <dsp:cNvSpPr/>
      </dsp:nvSpPr>
      <dsp:spPr>
        <a:xfrm>
          <a:off x="8787276" y="2341401"/>
          <a:ext cx="282748"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8787276" y="2411944"/>
        <a:ext cx="197924" cy="211627"/>
      </dsp:txXfrm>
    </dsp:sp>
    <dsp:sp modelId="{C7602092-076A-455D-8568-E6699F699D56}">
      <dsp:nvSpPr>
        <dsp:cNvPr id="0" name=""/>
        <dsp:cNvSpPr/>
      </dsp:nvSpPr>
      <dsp:spPr>
        <a:xfrm>
          <a:off x="9312380" y="1783813"/>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6B9AB70-D672-473F-91D9-EB0B2583299F}">
      <dsp:nvSpPr>
        <dsp:cNvPr id="0" name=""/>
        <dsp:cNvSpPr/>
      </dsp:nvSpPr>
      <dsp:spPr>
        <a:xfrm>
          <a:off x="9413328" y="3067879"/>
          <a:ext cx="1645974"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Deploying Prototype</a:t>
          </a:r>
        </a:p>
      </dsp:txBody>
      <dsp:txXfrm>
        <a:off x="9456321" y="3110872"/>
        <a:ext cx="1559988" cy="13819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4AFCE-2C07-4407-81D5-3CD02428062A}">
      <dsp:nvSpPr>
        <dsp:cNvPr id="0" name=""/>
        <dsp:cNvSpPr/>
      </dsp:nvSpPr>
      <dsp:spPr>
        <a:xfrm>
          <a:off x="2031" y="1768998"/>
          <a:ext cx="1444961" cy="1438370"/>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848779F-2621-4AD2-9573-7022758263E3}">
      <dsp:nvSpPr>
        <dsp:cNvPr id="0" name=""/>
        <dsp:cNvSpPr/>
      </dsp:nvSpPr>
      <dsp:spPr>
        <a:xfrm>
          <a:off x="164704" y="3073857"/>
          <a:ext cx="1606664"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Data Collection</a:t>
          </a:r>
        </a:p>
      </dsp:txBody>
      <dsp:txXfrm>
        <a:off x="207697" y="3116850"/>
        <a:ext cx="1520678" cy="1381903"/>
      </dsp:txXfrm>
    </dsp:sp>
    <dsp:sp modelId="{3570324C-35F4-406F-B5F9-B089E549CA35}">
      <dsp:nvSpPr>
        <dsp:cNvPr id="0" name=""/>
        <dsp:cNvSpPr/>
      </dsp:nvSpPr>
      <dsp:spPr>
        <a:xfrm rot="89061">
          <a:off x="1766190" y="2342957"/>
          <a:ext cx="319357"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1766206" y="2412259"/>
        <a:ext cx="223550" cy="211627"/>
      </dsp:txXfrm>
    </dsp:sp>
    <dsp:sp modelId="{B09C246C-96F8-46C5-A0FB-81339FEE94F6}">
      <dsp:nvSpPr>
        <dsp:cNvPr id="0" name=""/>
        <dsp:cNvSpPr/>
      </dsp:nvSpPr>
      <dsp:spPr>
        <a:xfrm>
          <a:off x="2359138" y="1815614"/>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1A3723C-A737-40FA-8580-3F1162F2E853}">
      <dsp:nvSpPr>
        <dsp:cNvPr id="0" name=""/>
        <dsp:cNvSpPr/>
      </dsp:nvSpPr>
      <dsp:spPr>
        <a:xfrm>
          <a:off x="2507851" y="3106932"/>
          <a:ext cx="1610627" cy="141619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rgbClr val="C00000"/>
              </a:solidFill>
              <a:latin typeface="Calibri" panose="020F0502020204030204" pitchFamily="34" charset="0"/>
              <a:cs typeface="Calibri" panose="020F0502020204030204" pitchFamily="34" charset="0"/>
            </a:rPr>
            <a:t>Data Pre-Processing</a:t>
          </a:r>
        </a:p>
      </dsp:txBody>
      <dsp:txXfrm>
        <a:off x="2549330" y="3148411"/>
        <a:ext cx="1527669" cy="1333232"/>
      </dsp:txXfrm>
    </dsp:sp>
    <dsp:sp modelId="{B6EE9E81-5F06-439B-BC87-9E96294BDABF}">
      <dsp:nvSpPr>
        <dsp:cNvPr id="0" name=""/>
        <dsp:cNvSpPr/>
      </dsp:nvSpPr>
      <dsp:spPr>
        <a:xfrm rot="21521108">
          <a:off x="4136599" y="2345697"/>
          <a:ext cx="309694"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136611" y="2417306"/>
        <a:ext cx="216786" cy="211627"/>
      </dsp:txXfrm>
    </dsp:sp>
    <dsp:sp modelId="{323D40CB-5BD5-48C9-AF11-05AAFF128806}">
      <dsp:nvSpPr>
        <dsp:cNvPr id="0" name=""/>
        <dsp:cNvSpPr/>
      </dsp:nvSpPr>
      <dsp:spPr>
        <a:xfrm>
          <a:off x="4711635" y="1761618"/>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9EFDD0A-D0C6-44C8-A18C-AB362DFDB72B}">
      <dsp:nvSpPr>
        <dsp:cNvPr id="0" name=""/>
        <dsp:cNvSpPr/>
      </dsp:nvSpPr>
      <dsp:spPr>
        <a:xfrm>
          <a:off x="4833162" y="3068348"/>
          <a:ext cx="1614943"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0" kern="1200" dirty="0">
              <a:latin typeface="Calibri" panose="020F0502020204030204" pitchFamily="34" charset="0"/>
              <a:cs typeface="Calibri" panose="020F0502020204030204" pitchFamily="34" charset="0"/>
            </a:rPr>
            <a:t>Character Extraction</a:t>
          </a:r>
          <a:endParaRPr lang="en-IN" sz="2400" kern="1200" dirty="0">
            <a:latin typeface="Calibri" panose="020F0502020204030204" pitchFamily="34" charset="0"/>
            <a:cs typeface="Calibri" panose="020F0502020204030204" pitchFamily="34" charset="0"/>
          </a:endParaRPr>
        </a:p>
      </dsp:txBody>
      <dsp:txXfrm>
        <a:off x="4876155" y="3111341"/>
        <a:ext cx="1528957" cy="1381903"/>
      </dsp:txXfrm>
    </dsp:sp>
    <dsp:sp modelId="{4CF49046-DAFD-4685-9CD9-F2826DD02FB7}">
      <dsp:nvSpPr>
        <dsp:cNvPr id="0" name=""/>
        <dsp:cNvSpPr/>
      </dsp:nvSpPr>
      <dsp:spPr>
        <a:xfrm rot="32816">
          <a:off x="6479508" y="2330508"/>
          <a:ext cx="300003"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6479510" y="2400621"/>
        <a:ext cx="210002" cy="211627"/>
      </dsp:txXfrm>
    </dsp:sp>
    <dsp:sp modelId="{D96D8CF0-CFF5-4C41-A4C5-B02A7A4BFEFC}">
      <dsp:nvSpPr>
        <dsp:cNvPr id="0" name=""/>
        <dsp:cNvSpPr/>
      </dsp:nvSpPr>
      <dsp:spPr>
        <a:xfrm>
          <a:off x="7036639" y="1783813"/>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68C4A2B-104C-4FDD-A255-03195CDA5B38}">
      <dsp:nvSpPr>
        <dsp:cNvPr id="0" name=""/>
        <dsp:cNvSpPr/>
      </dsp:nvSpPr>
      <dsp:spPr>
        <a:xfrm>
          <a:off x="7352882" y="3070682"/>
          <a:ext cx="1467889"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Training</a:t>
          </a:r>
        </a:p>
      </dsp:txBody>
      <dsp:txXfrm>
        <a:off x="7395875" y="3113675"/>
        <a:ext cx="1381903" cy="1381903"/>
      </dsp:txXfrm>
    </dsp:sp>
    <dsp:sp modelId="{C57CB2AD-2B12-421E-9060-A3991400C16A}">
      <dsp:nvSpPr>
        <dsp:cNvPr id="0" name=""/>
        <dsp:cNvSpPr/>
      </dsp:nvSpPr>
      <dsp:spPr>
        <a:xfrm>
          <a:off x="8787276" y="2341401"/>
          <a:ext cx="282748"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8787276" y="2411944"/>
        <a:ext cx="197924" cy="211627"/>
      </dsp:txXfrm>
    </dsp:sp>
    <dsp:sp modelId="{C7602092-076A-455D-8568-E6699F699D56}">
      <dsp:nvSpPr>
        <dsp:cNvPr id="0" name=""/>
        <dsp:cNvSpPr/>
      </dsp:nvSpPr>
      <dsp:spPr>
        <a:xfrm>
          <a:off x="9312380" y="1783813"/>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6B9AB70-D672-473F-91D9-EB0B2583299F}">
      <dsp:nvSpPr>
        <dsp:cNvPr id="0" name=""/>
        <dsp:cNvSpPr/>
      </dsp:nvSpPr>
      <dsp:spPr>
        <a:xfrm>
          <a:off x="9413328" y="3067879"/>
          <a:ext cx="1645974"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Deploying Prototype</a:t>
          </a:r>
        </a:p>
      </dsp:txBody>
      <dsp:txXfrm>
        <a:off x="9456321" y="3110872"/>
        <a:ext cx="1559988" cy="13819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4AFCE-2C07-4407-81D5-3CD02428062A}">
      <dsp:nvSpPr>
        <dsp:cNvPr id="0" name=""/>
        <dsp:cNvSpPr/>
      </dsp:nvSpPr>
      <dsp:spPr>
        <a:xfrm>
          <a:off x="2031" y="1768998"/>
          <a:ext cx="1444961" cy="1438370"/>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848779F-2621-4AD2-9573-7022758263E3}">
      <dsp:nvSpPr>
        <dsp:cNvPr id="0" name=""/>
        <dsp:cNvSpPr/>
      </dsp:nvSpPr>
      <dsp:spPr>
        <a:xfrm>
          <a:off x="164704" y="3073857"/>
          <a:ext cx="1606664"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Data Collection</a:t>
          </a:r>
        </a:p>
      </dsp:txBody>
      <dsp:txXfrm>
        <a:off x="207697" y="3116850"/>
        <a:ext cx="1520678" cy="1381903"/>
      </dsp:txXfrm>
    </dsp:sp>
    <dsp:sp modelId="{3570324C-35F4-406F-B5F9-B089E549CA35}">
      <dsp:nvSpPr>
        <dsp:cNvPr id="0" name=""/>
        <dsp:cNvSpPr/>
      </dsp:nvSpPr>
      <dsp:spPr>
        <a:xfrm rot="89061">
          <a:off x="1766190" y="2342957"/>
          <a:ext cx="319357"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1766206" y="2412259"/>
        <a:ext cx="223550" cy="211627"/>
      </dsp:txXfrm>
    </dsp:sp>
    <dsp:sp modelId="{B09C246C-96F8-46C5-A0FB-81339FEE94F6}">
      <dsp:nvSpPr>
        <dsp:cNvPr id="0" name=""/>
        <dsp:cNvSpPr/>
      </dsp:nvSpPr>
      <dsp:spPr>
        <a:xfrm>
          <a:off x="2359138" y="1815614"/>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1A3723C-A737-40FA-8580-3F1162F2E853}">
      <dsp:nvSpPr>
        <dsp:cNvPr id="0" name=""/>
        <dsp:cNvSpPr/>
      </dsp:nvSpPr>
      <dsp:spPr>
        <a:xfrm>
          <a:off x="2507851" y="3106932"/>
          <a:ext cx="1610627" cy="141619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Data Pre-Processing</a:t>
          </a:r>
        </a:p>
      </dsp:txBody>
      <dsp:txXfrm>
        <a:off x="2549330" y="3148411"/>
        <a:ext cx="1527669" cy="1333232"/>
      </dsp:txXfrm>
    </dsp:sp>
    <dsp:sp modelId="{B6EE9E81-5F06-439B-BC87-9E96294BDABF}">
      <dsp:nvSpPr>
        <dsp:cNvPr id="0" name=""/>
        <dsp:cNvSpPr/>
      </dsp:nvSpPr>
      <dsp:spPr>
        <a:xfrm rot="21521108">
          <a:off x="4136599" y="2345697"/>
          <a:ext cx="309694"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136611" y="2417306"/>
        <a:ext cx="216786" cy="211627"/>
      </dsp:txXfrm>
    </dsp:sp>
    <dsp:sp modelId="{323D40CB-5BD5-48C9-AF11-05AAFF128806}">
      <dsp:nvSpPr>
        <dsp:cNvPr id="0" name=""/>
        <dsp:cNvSpPr/>
      </dsp:nvSpPr>
      <dsp:spPr>
        <a:xfrm>
          <a:off x="4711635" y="1761618"/>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9EFDD0A-D0C6-44C8-A18C-AB362DFDB72B}">
      <dsp:nvSpPr>
        <dsp:cNvPr id="0" name=""/>
        <dsp:cNvSpPr/>
      </dsp:nvSpPr>
      <dsp:spPr>
        <a:xfrm>
          <a:off x="4833162" y="3068348"/>
          <a:ext cx="1614943"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rgbClr val="C00000"/>
              </a:solidFill>
              <a:latin typeface="Calibri" panose="020F0502020204030204" pitchFamily="34" charset="0"/>
              <a:cs typeface="Calibri" panose="020F0502020204030204" pitchFamily="34" charset="0"/>
            </a:rPr>
            <a:t>Character Extraction</a:t>
          </a:r>
        </a:p>
      </dsp:txBody>
      <dsp:txXfrm>
        <a:off x="4876155" y="3111341"/>
        <a:ext cx="1528957" cy="1381903"/>
      </dsp:txXfrm>
    </dsp:sp>
    <dsp:sp modelId="{4CF49046-DAFD-4685-9CD9-F2826DD02FB7}">
      <dsp:nvSpPr>
        <dsp:cNvPr id="0" name=""/>
        <dsp:cNvSpPr/>
      </dsp:nvSpPr>
      <dsp:spPr>
        <a:xfrm rot="32816">
          <a:off x="6479508" y="2330508"/>
          <a:ext cx="300003"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6479510" y="2400621"/>
        <a:ext cx="210002" cy="211627"/>
      </dsp:txXfrm>
    </dsp:sp>
    <dsp:sp modelId="{D96D8CF0-CFF5-4C41-A4C5-B02A7A4BFEFC}">
      <dsp:nvSpPr>
        <dsp:cNvPr id="0" name=""/>
        <dsp:cNvSpPr/>
      </dsp:nvSpPr>
      <dsp:spPr>
        <a:xfrm>
          <a:off x="7036639" y="1783813"/>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68C4A2B-104C-4FDD-A255-03195CDA5B38}">
      <dsp:nvSpPr>
        <dsp:cNvPr id="0" name=""/>
        <dsp:cNvSpPr/>
      </dsp:nvSpPr>
      <dsp:spPr>
        <a:xfrm>
          <a:off x="7352882" y="3070682"/>
          <a:ext cx="1467889"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Training</a:t>
          </a:r>
        </a:p>
      </dsp:txBody>
      <dsp:txXfrm>
        <a:off x="7395875" y="3113675"/>
        <a:ext cx="1381903" cy="1381903"/>
      </dsp:txXfrm>
    </dsp:sp>
    <dsp:sp modelId="{C57CB2AD-2B12-421E-9060-A3991400C16A}">
      <dsp:nvSpPr>
        <dsp:cNvPr id="0" name=""/>
        <dsp:cNvSpPr/>
      </dsp:nvSpPr>
      <dsp:spPr>
        <a:xfrm>
          <a:off x="8787276" y="2341401"/>
          <a:ext cx="282748"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8787276" y="2411944"/>
        <a:ext cx="197924" cy="211627"/>
      </dsp:txXfrm>
    </dsp:sp>
    <dsp:sp modelId="{C7602092-076A-455D-8568-E6699F699D56}">
      <dsp:nvSpPr>
        <dsp:cNvPr id="0" name=""/>
        <dsp:cNvSpPr/>
      </dsp:nvSpPr>
      <dsp:spPr>
        <a:xfrm>
          <a:off x="9312380" y="1783813"/>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6B9AB70-D672-473F-91D9-EB0B2583299F}">
      <dsp:nvSpPr>
        <dsp:cNvPr id="0" name=""/>
        <dsp:cNvSpPr/>
      </dsp:nvSpPr>
      <dsp:spPr>
        <a:xfrm>
          <a:off x="9413328" y="3067879"/>
          <a:ext cx="1645974"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Deploying Prototype</a:t>
          </a:r>
        </a:p>
      </dsp:txBody>
      <dsp:txXfrm>
        <a:off x="9456321" y="3110872"/>
        <a:ext cx="1559988" cy="13819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4AFCE-2C07-4407-81D5-3CD02428062A}">
      <dsp:nvSpPr>
        <dsp:cNvPr id="0" name=""/>
        <dsp:cNvSpPr/>
      </dsp:nvSpPr>
      <dsp:spPr>
        <a:xfrm>
          <a:off x="2031" y="1768998"/>
          <a:ext cx="1444961" cy="1438370"/>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848779F-2621-4AD2-9573-7022758263E3}">
      <dsp:nvSpPr>
        <dsp:cNvPr id="0" name=""/>
        <dsp:cNvSpPr/>
      </dsp:nvSpPr>
      <dsp:spPr>
        <a:xfrm>
          <a:off x="164704" y="3073857"/>
          <a:ext cx="1606664"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Data Collection</a:t>
          </a:r>
        </a:p>
      </dsp:txBody>
      <dsp:txXfrm>
        <a:off x="207697" y="3116850"/>
        <a:ext cx="1520678" cy="1381903"/>
      </dsp:txXfrm>
    </dsp:sp>
    <dsp:sp modelId="{3570324C-35F4-406F-B5F9-B089E549CA35}">
      <dsp:nvSpPr>
        <dsp:cNvPr id="0" name=""/>
        <dsp:cNvSpPr/>
      </dsp:nvSpPr>
      <dsp:spPr>
        <a:xfrm rot="89061">
          <a:off x="1766190" y="2342957"/>
          <a:ext cx="319357"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1766206" y="2412259"/>
        <a:ext cx="223550" cy="211627"/>
      </dsp:txXfrm>
    </dsp:sp>
    <dsp:sp modelId="{B09C246C-96F8-46C5-A0FB-81339FEE94F6}">
      <dsp:nvSpPr>
        <dsp:cNvPr id="0" name=""/>
        <dsp:cNvSpPr/>
      </dsp:nvSpPr>
      <dsp:spPr>
        <a:xfrm>
          <a:off x="2359138" y="1815614"/>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1A3723C-A737-40FA-8580-3F1162F2E853}">
      <dsp:nvSpPr>
        <dsp:cNvPr id="0" name=""/>
        <dsp:cNvSpPr/>
      </dsp:nvSpPr>
      <dsp:spPr>
        <a:xfrm>
          <a:off x="2507851" y="3106932"/>
          <a:ext cx="1610627" cy="141619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Data Pre-Processing</a:t>
          </a:r>
        </a:p>
      </dsp:txBody>
      <dsp:txXfrm>
        <a:off x="2549330" y="3148411"/>
        <a:ext cx="1527669" cy="1333232"/>
      </dsp:txXfrm>
    </dsp:sp>
    <dsp:sp modelId="{B6EE9E81-5F06-439B-BC87-9E96294BDABF}">
      <dsp:nvSpPr>
        <dsp:cNvPr id="0" name=""/>
        <dsp:cNvSpPr/>
      </dsp:nvSpPr>
      <dsp:spPr>
        <a:xfrm rot="21521108">
          <a:off x="4136599" y="2345697"/>
          <a:ext cx="309694"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136611" y="2417306"/>
        <a:ext cx="216786" cy="211627"/>
      </dsp:txXfrm>
    </dsp:sp>
    <dsp:sp modelId="{323D40CB-5BD5-48C9-AF11-05AAFF128806}">
      <dsp:nvSpPr>
        <dsp:cNvPr id="0" name=""/>
        <dsp:cNvSpPr/>
      </dsp:nvSpPr>
      <dsp:spPr>
        <a:xfrm>
          <a:off x="4711635" y="1761618"/>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9EFDD0A-D0C6-44C8-A18C-AB362DFDB72B}">
      <dsp:nvSpPr>
        <dsp:cNvPr id="0" name=""/>
        <dsp:cNvSpPr/>
      </dsp:nvSpPr>
      <dsp:spPr>
        <a:xfrm>
          <a:off x="4833162" y="3068348"/>
          <a:ext cx="1614943"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0" kern="1200" dirty="0">
              <a:latin typeface="Calibri" panose="020F0502020204030204" pitchFamily="34" charset="0"/>
              <a:cs typeface="Calibri" panose="020F0502020204030204" pitchFamily="34" charset="0"/>
            </a:rPr>
            <a:t>Character Extraction</a:t>
          </a:r>
          <a:endParaRPr lang="en-IN" sz="2400" kern="1200" dirty="0">
            <a:latin typeface="Calibri" panose="020F0502020204030204" pitchFamily="34" charset="0"/>
            <a:cs typeface="Calibri" panose="020F0502020204030204" pitchFamily="34" charset="0"/>
          </a:endParaRPr>
        </a:p>
      </dsp:txBody>
      <dsp:txXfrm>
        <a:off x="4876155" y="3111341"/>
        <a:ext cx="1528957" cy="1381903"/>
      </dsp:txXfrm>
    </dsp:sp>
    <dsp:sp modelId="{4CF49046-DAFD-4685-9CD9-F2826DD02FB7}">
      <dsp:nvSpPr>
        <dsp:cNvPr id="0" name=""/>
        <dsp:cNvSpPr/>
      </dsp:nvSpPr>
      <dsp:spPr>
        <a:xfrm rot="32816">
          <a:off x="6479508" y="2330508"/>
          <a:ext cx="300003"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6479510" y="2400621"/>
        <a:ext cx="210002" cy="211627"/>
      </dsp:txXfrm>
    </dsp:sp>
    <dsp:sp modelId="{D96D8CF0-CFF5-4C41-A4C5-B02A7A4BFEFC}">
      <dsp:nvSpPr>
        <dsp:cNvPr id="0" name=""/>
        <dsp:cNvSpPr/>
      </dsp:nvSpPr>
      <dsp:spPr>
        <a:xfrm>
          <a:off x="7036639" y="1783813"/>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68C4A2B-104C-4FDD-A255-03195CDA5B38}">
      <dsp:nvSpPr>
        <dsp:cNvPr id="0" name=""/>
        <dsp:cNvSpPr/>
      </dsp:nvSpPr>
      <dsp:spPr>
        <a:xfrm>
          <a:off x="7352882" y="3070682"/>
          <a:ext cx="1467889"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rgbClr val="C00000"/>
              </a:solidFill>
            </a:rPr>
            <a:t>Training</a:t>
          </a:r>
        </a:p>
      </dsp:txBody>
      <dsp:txXfrm>
        <a:off x="7395875" y="3113675"/>
        <a:ext cx="1381903" cy="1381903"/>
      </dsp:txXfrm>
    </dsp:sp>
    <dsp:sp modelId="{C57CB2AD-2B12-421E-9060-A3991400C16A}">
      <dsp:nvSpPr>
        <dsp:cNvPr id="0" name=""/>
        <dsp:cNvSpPr/>
      </dsp:nvSpPr>
      <dsp:spPr>
        <a:xfrm>
          <a:off x="8787276" y="2341401"/>
          <a:ext cx="282748"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8787276" y="2411944"/>
        <a:ext cx="197924" cy="211627"/>
      </dsp:txXfrm>
    </dsp:sp>
    <dsp:sp modelId="{C7602092-076A-455D-8568-E6699F699D56}">
      <dsp:nvSpPr>
        <dsp:cNvPr id="0" name=""/>
        <dsp:cNvSpPr/>
      </dsp:nvSpPr>
      <dsp:spPr>
        <a:xfrm>
          <a:off x="9312380" y="1783813"/>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6B9AB70-D672-473F-91D9-EB0B2583299F}">
      <dsp:nvSpPr>
        <dsp:cNvPr id="0" name=""/>
        <dsp:cNvSpPr/>
      </dsp:nvSpPr>
      <dsp:spPr>
        <a:xfrm>
          <a:off x="9413328" y="3067879"/>
          <a:ext cx="1645974"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Deploying Prototype</a:t>
          </a:r>
        </a:p>
      </dsp:txBody>
      <dsp:txXfrm>
        <a:off x="9456321" y="3110872"/>
        <a:ext cx="1559988" cy="13819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FB9CB-C02F-48FC-B2E0-79B6C3DA9CF8}">
      <dsp:nvSpPr>
        <dsp:cNvPr id="0" name=""/>
        <dsp:cNvSpPr/>
      </dsp:nvSpPr>
      <dsp:spPr>
        <a:xfrm>
          <a:off x="19806" y="0"/>
          <a:ext cx="6513347" cy="732089"/>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Data Augmentation Techniques </a:t>
          </a:r>
          <a:endParaRPr lang="en-IN" sz="2000" kern="1200" dirty="0"/>
        </a:p>
      </dsp:txBody>
      <dsp:txXfrm>
        <a:off x="19806" y="0"/>
        <a:ext cx="6513347" cy="732089"/>
      </dsp:txXfrm>
    </dsp:sp>
    <dsp:sp modelId="{E8FE3323-182C-427F-9878-EA5D9D493C07}">
      <dsp:nvSpPr>
        <dsp:cNvPr id="0" name=""/>
        <dsp:cNvSpPr/>
      </dsp:nvSpPr>
      <dsp:spPr>
        <a:xfrm>
          <a:off x="17045" y="733084"/>
          <a:ext cx="6518869" cy="102542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Shear and Zoom [To handle </a:t>
          </a:r>
          <a:r>
            <a:rPr lang="en-US" sz="2000" i="1" kern="1200" dirty="0"/>
            <a:t>variations in handwriting</a:t>
          </a:r>
          <a:r>
            <a:rPr lang="en-US" sz="2000" kern="1200" dirty="0"/>
            <a:t>]</a:t>
          </a:r>
          <a:endParaRPr lang="en-IN"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t>Rotation [To handle </a:t>
          </a:r>
          <a:r>
            <a:rPr lang="en-US" sz="2000" i="1" kern="1200" dirty="0"/>
            <a:t>form-tilt</a:t>
          </a:r>
          <a:r>
            <a:rPr lang="en-US" sz="2000" kern="1200" dirty="0"/>
            <a:t>]</a:t>
          </a:r>
          <a:endParaRPr lang="en-IN" sz="2000" kern="1200" dirty="0"/>
        </a:p>
      </dsp:txBody>
      <dsp:txXfrm>
        <a:off x="17045" y="733084"/>
        <a:ext cx="6518869" cy="1025427"/>
      </dsp:txXfrm>
    </dsp:sp>
    <dsp:sp modelId="{18DA9C0C-0E35-431F-B69B-79A09F76C26F}">
      <dsp:nvSpPr>
        <dsp:cNvPr id="0" name=""/>
        <dsp:cNvSpPr/>
      </dsp:nvSpPr>
      <dsp:spPr>
        <a:xfrm>
          <a:off x="6901903" y="0"/>
          <a:ext cx="3613224" cy="732089"/>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ea typeface="Playfair Display"/>
              <a:cs typeface="Playfair Display"/>
              <a:sym typeface="Playfair Display"/>
            </a:rPr>
            <a:t>Trained ResNet from scratch:</a:t>
          </a:r>
          <a:endParaRPr lang="en-IN" sz="2000" kern="1200" dirty="0"/>
        </a:p>
      </dsp:txBody>
      <dsp:txXfrm>
        <a:off x="6901903" y="0"/>
        <a:ext cx="3613224" cy="732089"/>
      </dsp:txXfrm>
    </dsp:sp>
    <dsp:sp modelId="{3226186B-E385-4928-94EB-35C372EAB9F6}">
      <dsp:nvSpPr>
        <dsp:cNvPr id="0" name=""/>
        <dsp:cNvSpPr/>
      </dsp:nvSpPr>
      <dsp:spPr>
        <a:xfrm>
          <a:off x="6910996" y="747270"/>
          <a:ext cx="3592518" cy="35041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dirty="0">
              <a:ea typeface="Playfair Display"/>
              <a:cs typeface="Playfair Display"/>
              <a:sym typeface="Playfair Display"/>
            </a:rPr>
            <a:t>Epochs=</a:t>
          </a:r>
          <a:r>
            <a:rPr lang="en-IN" sz="2000" i="1" kern="1200" dirty="0">
              <a:ea typeface="Playfair Display"/>
              <a:cs typeface="Playfair Display"/>
              <a:sym typeface="Playfair Display"/>
            </a:rPr>
            <a:t>10</a:t>
          </a:r>
          <a:endParaRPr lang="en-IN" sz="2000" i="1" kern="1200" dirty="0"/>
        </a:p>
        <a:p>
          <a:pPr marL="228600" lvl="1" indent="-228600" algn="l" defTabSz="889000">
            <a:lnSpc>
              <a:spcPct val="90000"/>
            </a:lnSpc>
            <a:spcBef>
              <a:spcPct val="0"/>
            </a:spcBef>
            <a:spcAft>
              <a:spcPct val="15000"/>
            </a:spcAft>
            <a:buChar char="•"/>
          </a:pPr>
          <a:r>
            <a:rPr lang="en-IN" sz="2000" kern="1200" dirty="0">
              <a:ea typeface="Playfair Display"/>
              <a:cs typeface="Playfair Display"/>
              <a:sym typeface="Playfair Display"/>
            </a:rPr>
            <a:t>Batch Size=</a:t>
          </a:r>
          <a:r>
            <a:rPr lang="en-IN" sz="2000" i="1" kern="1200" dirty="0">
              <a:ea typeface="Playfair Display"/>
              <a:cs typeface="Playfair Display"/>
              <a:sym typeface="Playfair Display"/>
            </a:rPr>
            <a:t>32</a:t>
          </a:r>
        </a:p>
        <a:p>
          <a:pPr marL="228600" lvl="1" indent="-228600" algn="l" defTabSz="889000">
            <a:lnSpc>
              <a:spcPct val="90000"/>
            </a:lnSpc>
            <a:spcBef>
              <a:spcPct val="0"/>
            </a:spcBef>
            <a:spcAft>
              <a:spcPct val="15000"/>
            </a:spcAft>
            <a:buChar char="•"/>
          </a:pPr>
          <a:r>
            <a:rPr lang="en-IN" sz="2000" kern="1200" dirty="0">
              <a:ea typeface="Playfair Display"/>
              <a:cs typeface="Playfair Display"/>
              <a:sym typeface="Playfair Display"/>
            </a:rPr>
            <a:t>Optimizer=Adam</a:t>
          </a:r>
        </a:p>
        <a:p>
          <a:pPr marL="228600" lvl="1" indent="-228600" algn="l" defTabSz="889000">
            <a:lnSpc>
              <a:spcPct val="90000"/>
            </a:lnSpc>
            <a:spcBef>
              <a:spcPct val="0"/>
            </a:spcBef>
            <a:spcAft>
              <a:spcPct val="15000"/>
            </a:spcAft>
            <a:buChar char="•"/>
          </a:pPr>
          <a:r>
            <a:rPr lang="en-IN" sz="2000" kern="1200" dirty="0">
              <a:ea typeface="Playfair Display"/>
              <a:cs typeface="Playfair Display"/>
              <a:sym typeface="Playfair Display"/>
            </a:rPr>
            <a:t>Learning rate= 0.001</a:t>
          </a:r>
        </a:p>
        <a:p>
          <a:pPr marL="228600" lvl="1" indent="-228600" algn="l" defTabSz="889000">
            <a:lnSpc>
              <a:spcPct val="90000"/>
            </a:lnSpc>
            <a:spcBef>
              <a:spcPct val="0"/>
            </a:spcBef>
            <a:spcAft>
              <a:spcPct val="15000"/>
            </a:spcAft>
            <a:buChar char="•"/>
          </a:pPr>
          <a:r>
            <a:rPr lang="en-IN" sz="2000" kern="1200" dirty="0">
              <a:ea typeface="Playfair Display"/>
              <a:cs typeface="Playfair Display"/>
              <a:sym typeface="Playfair Display"/>
            </a:rPr>
            <a:t>Loss Metric=Categorical Cross Entropy</a:t>
          </a:r>
        </a:p>
        <a:p>
          <a:pPr marL="228600" lvl="1" indent="-228600" algn="l" defTabSz="889000">
            <a:lnSpc>
              <a:spcPct val="90000"/>
            </a:lnSpc>
            <a:spcBef>
              <a:spcPct val="0"/>
            </a:spcBef>
            <a:spcAft>
              <a:spcPct val="15000"/>
            </a:spcAft>
            <a:buChar char="•"/>
          </a:pPr>
          <a:r>
            <a:rPr lang="en-IN" sz="2000" kern="1200" dirty="0">
              <a:ea typeface="Playfair Display"/>
              <a:cs typeface="Playfair Display"/>
              <a:sym typeface="Playfair Display"/>
            </a:rPr>
            <a:t>Time Per Epoch=437 seconds</a:t>
          </a:r>
        </a:p>
        <a:p>
          <a:pPr marL="228600" lvl="1" indent="-228600" algn="l" defTabSz="889000">
            <a:lnSpc>
              <a:spcPct val="90000"/>
            </a:lnSpc>
            <a:spcBef>
              <a:spcPct val="0"/>
            </a:spcBef>
            <a:spcAft>
              <a:spcPct val="15000"/>
            </a:spcAft>
            <a:buChar char="•"/>
          </a:pPr>
          <a:r>
            <a:rPr lang="en-IN" sz="2000" kern="1200" dirty="0">
              <a:ea typeface="Playfair Display"/>
              <a:cs typeface="Playfair Display"/>
              <a:sym typeface="Playfair Display"/>
            </a:rPr>
            <a:t>Validation Accuracy: </a:t>
          </a:r>
          <a:r>
            <a:rPr lang="en-IN" sz="2000" b="1" kern="1200" dirty="0">
              <a:ea typeface="Playfair Display"/>
              <a:cs typeface="Playfair Display"/>
              <a:sym typeface="Playfair Display"/>
            </a:rPr>
            <a:t>88.5%</a:t>
          </a:r>
        </a:p>
      </dsp:txBody>
      <dsp:txXfrm>
        <a:off x="6910996" y="747270"/>
        <a:ext cx="3592518" cy="35041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4AFCE-2C07-4407-81D5-3CD02428062A}">
      <dsp:nvSpPr>
        <dsp:cNvPr id="0" name=""/>
        <dsp:cNvSpPr/>
      </dsp:nvSpPr>
      <dsp:spPr>
        <a:xfrm>
          <a:off x="2031" y="1768998"/>
          <a:ext cx="1444961" cy="1438370"/>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848779F-2621-4AD2-9573-7022758263E3}">
      <dsp:nvSpPr>
        <dsp:cNvPr id="0" name=""/>
        <dsp:cNvSpPr/>
      </dsp:nvSpPr>
      <dsp:spPr>
        <a:xfrm>
          <a:off x="164704" y="3073857"/>
          <a:ext cx="1606664"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Data Collection</a:t>
          </a:r>
        </a:p>
      </dsp:txBody>
      <dsp:txXfrm>
        <a:off x="207697" y="3116850"/>
        <a:ext cx="1520678" cy="1381903"/>
      </dsp:txXfrm>
    </dsp:sp>
    <dsp:sp modelId="{3570324C-35F4-406F-B5F9-B089E549CA35}">
      <dsp:nvSpPr>
        <dsp:cNvPr id="0" name=""/>
        <dsp:cNvSpPr/>
      </dsp:nvSpPr>
      <dsp:spPr>
        <a:xfrm rot="89061">
          <a:off x="1766190" y="2342957"/>
          <a:ext cx="319357"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1766206" y="2412259"/>
        <a:ext cx="223550" cy="211627"/>
      </dsp:txXfrm>
    </dsp:sp>
    <dsp:sp modelId="{B09C246C-96F8-46C5-A0FB-81339FEE94F6}">
      <dsp:nvSpPr>
        <dsp:cNvPr id="0" name=""/>
        <dsp:cNvSpPr/>
      </dsp:nvSpPr>
      <dsp:spPr>
        <a:xfrm>
          <a:off x="2359138" y="1815614"/>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1A3723C-A737-40FA-8580-3F1162F2E853}">
      <dsp:nvSpPr>
        <dsp:cNvPr id="0" name=""/>
        <dsp:cNvSpPr/>
      </dsp:nvSpPr>
      <dsp:spPr>
        <a:xfrm>
          <a:off x="2507851" y="3106932"/>
          <a:ext cx="1610627" cy="141619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anose="020F0502020204030204" pitchFamily="34" charset="0"/>
              <a:cs typeface="Calibri" panose="020F0502020204030204" pitchFamily="34" charset="0"/>
            </a:rPr>
            <a:t>Data Pre-Processing</a:t>
          </a:r>
        </a:p>
      </dsp:txBody>
      <dsp:txXfrm>
        <a:off x="2549330" y="3148411"/>
        <a:ext cx="1527669" cy="1333232"/>
      </dsp:txXfrm>
    </dsp:sp>
    <dsp:sp modelId="{B6EE9E81-5F06-439B-BC87-9E96294BDABF}">
      <dsp:nvSpPr>
        <dsp:cNvPr id="0" name=""/>
        <dsp:cNvSpPr/>
      </dsp:nvSpPr>
      <dsp:spPr>
        <a:xfrm rot="21521108">
          <a:off x="4136599" y="2345697"/>
          <a:ext cx="309694"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136611" y="2417306"/>
        <a:ext cx="216786" cy="211627"/>
      </dsp:txXfrm>
    </dsp:sp>
    <dsp:sp modelId="{323D40CB-5BD5-48C9-AF11-05AAFF128806}">
      <dsp:nvSpPr>
        <dsp:cNvPr id="0" name=""/>
        <dsp:cNvSpPr/>
      </dsp:nvSpPr>
      <dsp:spPr>
        <a:xfrm>
          <a:off x="4711635" y="1761618"/>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9EFDD0A-D0C6-44C8-A18C-AB362DFDB72B}">
      <dsp:nvSpPr>
        <dsp:cNvPr id="0" name=""/>
        <dsp:cNvSpPr/>
      </dsp:nvSpPr>
      <dsp:spPr>
        <a:xfrm>
          <a:off x="4833162" y="3068348"/>
          <a:ext cx="1614943"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0" kern="1200" dirty="0">
              <a:latin typeface="Calibri" panose="020F0502020204030204" pitchFamily="34" charset="0"/>
              <a:cs typeface="Calibri" panose="020F0502020204030204" pitchFamily="34" charset="0"/>
            </a:rPr>
            <a:t>Character Extraction</a:t>
          </a:r>
          <a:endParaRPr lang="en-IN" sz="2400" kern="1200" dirty="0">
            <a:latin typeface="Calibri" panose="020F0502020204030204" pitchFamily="34" charset="0"/>
            <a:cs typeface="Calibri" panose="020F0502020204030204" pitchFamily="34" charset="0"/>
          </a:endParaRPr>
        </a:p>
      </dsp:txBody>
      <dsp:txXfrm>
        <a:off x="4876155" y="3111341"/>
        <a:ext cx="1528957" cy="1381903"/>
      </dsp:txXfrm>
    </dsp:sp>
    <dsp:sp modelId="{4CF49046-DAFD-4685-9CD9-F2826DD02FB7}">
      <dsp:nvSpPr>
        <dsp:cNvPr id="0" name=""/>
        <dsp:cNvSpPr/>
      </dsp:nvSpPr>
      <dsp:spPr>
        <a:xfrm rot="32816">
          <a:off x="6479508" y="2330508"/>
          <a:ext cx="300003"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6479510" y="2400621"/>
        <a:ext cx="210002" cy="211627"/>
      </dsp:txXfrm>
    </dsp:sp>
    <dsp:sp modelId="{D96D8CF0-CFF5-4C41-A4C5-B02A7A4BFEFC}">
      <dsp:nvSpPr>
        <dsp:cNvPr id="0" name=""/>
        <dsp:cNvSpPr/>
      </dsp:nvSpPr>
      <dsp:spPr>
        <a:xfrm>
          <a:off x="7036639" y="1783813"/>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68C4A2B-104C-4FDD-A255-03195CDA5B38}">
      <dsp:nvSpPr>
        <dsp:cNvPr id="0" name=""/>
        <dsp:cNvSpPr/>
      </dsp:nvSpPr>
      <dsp:spPr>
        <a:xfrm>
          <a:off x="7352882" y="3070682"/>
          <a:ext cx="1467889"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Training</a:t>
          </a:r>
        </a:p>
      </dsp:txBody>
      <dsp:txXfrm>
        <a:off x="7395875" y="3113675"/>
        <a:ext cx="1381903" cy="1381903"/>
      </dsp:txXfrm>
    </dsp:sp>
    <dsp:sp modelId="{C57CB2AD-2B12-421E-9060-A3991400C16A}">
      <dsp:nvSpPr>
        <dsp:cNvPr id="0" name=""/>
        <dsp:cNvSpPr/>
      </dsp:nvSpPr>
      <dsp:spPr>
        <a:xfrm>
          <a:off x="8787276" y="2341401"/>
          <a:ext cx="282748" cy="3527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8787276" y="2411944"/>
        <a:ext cx="197924" cy="211627"/>
      </dsp:txXfrm>
    </dsp:sp>
    <dsp:sp modelId="{C7602092-076A-455D-8568-E6699F699D56}">
      <dsp:nvSpPr>
        <dsp:cNvPr id="0" name=""/>
        <dsp:cNvSpPr/>
      </dsp:nvSpPr>
      <dsp:spPr>
        <a:xfrm>
          <a:off x="9312380" y="1783813"/>
          <a:ext cx="1467889" cy="1467889"/>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6B9AB70-D672-473F-91D9-EB0B2583299F}">
      <dsp:nvSpPr>
        <dsp:cNvPr id="0" name=""/>
        <dsp:cNvSpPr/>
      </dsp:nvSpPr>
      <dsp:spPr>
        <a:xfrm>
          <a:off x="9413328" y="3067879"/>
          <a:ext cx="1645974" cy="1467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rgbClr val="C00000"/>
              </a:solidFill>
              <a:latin typeface="Calibri" panose="020F0502020204030204" pitchFamily="34" charset="0"/>
              <a:cs typeface="Calibri" panose="020F0502020204030204" pitchFamily="34" charset="0"/>
            </a:rPr>
            <a:t>Deploying Prototype</a:t>
          </a:r>
        </a:p>
      </dsp:txBody>
      <dsp:txXfrm>
        <a:off x="9456321" y="3110872"/>
        <a:ext cx="1559988" cy="13819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F819D-BCD2-49A8-9440-8D8671FE0A33}">
      <dsp:nvSpPr>
        <dsp:cNvPr id="0" name=""/>
        <dsp:cNvSpPr/>
      </dsp:nvSpPr>
      <dsp:spPr>
        <a:xfrm>
          <a:off x="3771" y="0"/>
          <a:ext cx="3354818" cy="2502392"/>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EC10555-B1DC-4CF1-833F-5D232FD580E0}">
      <dsp:nvSpPr>
        <dsp:cNvPr id="0" name=""/>
        <dsp:cNvSpPr/>
      </dsp:nvSpPr>
      <dsp:spPr>
        <a:xfrm>
          <a:off x="470496" y="1501435"/>
          <a:ext cx="3354818" cy="2502392"/>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IN" sz="2400" kern="1200" dirty="0">
            <a:latin typeface="Calibri" panose="020F0502020204030204" pitchFamily="34" charset="0"/>
            <a:cs typeface="Calibri" panose="020F0502020204030204" pitchFamily="34" charset="0"/>
          </a:endParaRPr>
        </a:p>
        <a:p>
          <a:pPr marL="0" lvl="0" indent="0" algn="ctr" defTabSz="1066800">
            <a:lnSpc>
              <a:spcPct val="90000"/>
            </a:lnSpc>
            <a:spcBef>
              <a:spcPct val="0"/>
            </a:spcBef>
            <a:spcAft>
              <a:spcPct val="35000"/>
            </a:spcAft>
            <a:buNone/>
          </a:pPr>
          <a:endParaRPr lang="en-IN" sz="2400" kern="1200" dirty="0">
            <a:latin typeface="Calibri" panose="020F0502020204030204" pitchFamily="34" charset="0"/>
            <a:cs typeface="Calibri" panose="020F0502020204030204" pitchFamily="34" charset="0"/>
          </a:endParaRPr>
        </a:p>
        <a:p>
          <a:pPr marL="0" lvl="0" indent="0" algn="ctr" defTabSz="1066800">
            <a:lnSpc>
              <a:spcPct val="90000"/>
            </a:lnSpc>
            <a:spcBef>
              <a:spcPct val="0"/>
            </a:spcBef>
            <a:spcAft>
              <a:spcPct val="35000"/>
            </a:spcAft>
            <a:buNone/>
          </a:pPr>
          <a:r>
            <a:rPr lang="en-IN" sz="2400" b="0" kern="1200" dirty="0">
              <a:latin typeface="Calibri" panose="020F0502020204030204" pitchFamily="34" charset="0"/>
              <a:cs typeface="Calibri" panose="020F0502020204030204" pitchFamily="34" charset="0"/>
            </a:rPr>
            <a:t>Used </a:t>
          </a:r>
          <a:r>
            <a:rPr lang="en-IN" sz="2400" b="1" u="sng" kern="1200" dirty="0">
              <a:latin typeface="Calibri" panose="020F0502020204030204" pitchFamily="34" charset="0"/>
              <a:cs typeface="Calibri" panose="020F0502020204030204" pitchFamily="34" charset="0"/>
            </a:rPr>
            <a:t>Tkinter</a:t>
          </a:r>
          <a:r>
            <a:rPr lang="en-IN" sz="2400" b="0" kern="1200" dirty="0">
              <a:latin typeface="Calibri" panose="020F0502020204030204" pitchFamily="34" charset="0"/>
              <a:cs typeface="Calibri" panose="020F0502020204030204" pitchFamily="34" charset="0"/>
            </a:rPr>
            <a:t> in python to build GUI.</a:t>
          </a:r>
        </a:p>
      </dsp:txBody>
      <dsp:txXfrm>
        <a:off x="543789" y="1574728"/>
        <a:ext cx="3208232" cy="2355806"/>
      </dsp:txXfrm>
    </dsp:sp>
    <dsp:sp modelId="{896B0248-CB06-42F6-BADB-28361DD06217}">
      <dsp:nvSpPr>
        <dsp:cNvPr id="0" name=""/>
        <dsp:cNvSpPr/>
      </dsp:nvSpPr>
      <dsp:spPr>
        <a:xfrm rot="8657">
          <a:off x="3992895" y="854758"/>
          <a:ext cx="634307" cy="80611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lang="en-IN" sz="3400" kern="1200"/>
        </a:p>
      </dsp:txBody>
      <dsp:txXfrm>
        <a:off x="3992895" y="1015741"/>
        <a:ext cx="444015" cy="483670"/>
      </dsp:txXfrm>
    </dsp:sp>
    <dsp:sp modelId="{6EA9E8BC-01D5-4E06-91B3-B50679F0B2D4}">
      <dsp:nvSpPr>
        <dsp:cNvPr id="0" name=""/>
        <dsp:cNvSpPr/>
      </dsp:nvSpPr>
      <dsp:spPr>
        <a:xfrm>
          <a:off x="5170892" y="13012"/>
          <a:ext cx="3354818" cy="2502392"/>
        </a:xfrm>
        <a:prstGeom prst="roundRect">
          <a:avLst>
            <a:gd name="adj" fmla="val 10000"/>
          </a:avLst>
        </a:prstGeom>
        <a:solidFill>
          <a:schemeClr val="dk2">
            <a:tint val="40000"/>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80D474B3-811B-48AE-83AE-160DF36EE110}">
      <dsp:nvSpPr>
        <dsp:cNvPr id="0" name=""/>
        <dsp:cNvSpPr/>
      </dsp:nvSpPr>
      <dsp:spPr>
        <a:xfrm>
          <a:off x="5688778" y="1501435"/>
          <a:ext cx="3354818" cy="2502392"/>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IN" sz="2000" kern="1200" dirty="0"/>
        </a:p>
        <a:p>
          <a:pPr marL="0" lvl="0" indent="0" algn="ctr" defTabSz="889000">
            <a:lnSpc>
              <a:spcPct val="90000"/>
            </a:lnSpc>
            <a:spcBef>
              <a:spcPct val="0"/>
            </a:spcBef>
            <a:spcAft>
              <a:spcPct val="35000"/>
            </a:spcAft>
            <a:buNone/>
          </a:pPr>
          <a:endParaRPr lang="en-IN" sz="2000" kern="1200" dirty="0"/>
        </a:p>
        <a:p>
          <a:pPr marL="0" lvl="0" indent="0" algn="ctr" defTabSz="889000">
            <a:lnSpc>
              <a:spcPct val="90000"/>
            </a:lnSpc>
            <a:spcBef>
              <a:spcPct val="0"/>
            </a:spcBef>
            <a:spcAft>
              <a:spcPct val="35000"/>
            </a:spcAft>
            <a:buNone/>
          </a:pPr>
          <a:r>
            <a:rPr lang="en-IN" sz="2000" kern="1200" dirty="0">
              <a:latin typeface="Calibri" panose="020F0502020204030204" pitchFamily="34" charset="0"/>
              <a:cs typeface="Calibri" panose="020F0502020204030204" pitchFamily="34" charset="0"/>
            </a:rPr>
            <a:t>Used </a:t>
          </a:r>
          <a:r>
            <a:rPr lang="en-IN" sz="2000" b="1" u="sng" kern="1200" dirty="0">
              <a:latin typeface="Calibri" panose="020F0502020204030204" pitchFamily="34" charset="0"/>
              <a:cs typeface="Calibri" panose="020F0502020204030204" pitchFamily="34" charset="0"/>
            </a:rPr>
            <a:t>pyinstaller</a:t>
          </a:r>
          <a:r>
            <a:rPr lang="en-IN" sz="2000" kern="1200" dirty="0">
              <a:latin typeface="Calibri" panose="020F0502020204030204" pitchFamily="34" charset="0"/>
              <a:cs typeface="Calibri" panose="020F0502020204030204" pitchFamily="34" charset="0"/>
            </a:rPr>
            <a:t> to convert python file into an executable file</a:t>
          </a:r>
          <a:r>
            <a:rPr lang="en-IN" sz="2000" kern="1200" dirty="0"/>
            <a:t>.</a:t>
          </a:r>
        </a:p>
      </dsp:txBody>
      <dsp:txXfrm>
        <a:off x="5762071" y="1574728"/>
        <a:ext cx="3208232" cy="23558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0A44A5-1ADB-4376-8555-4F4F6E07F620}" type="datetimeFigureOut">
              <a:rPr lang="en-IN" smtClean="0"/>
              <a:t>27-05-2020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9734A3-729A-4A06-BABE-41FBDCF01BE6}" type="slidenum">
              <a:rPr lang="en-IN" smtClean="0"/>
              <a:t>‹#›</a:t>
            </a:fld>
            <a:endParaRPr lang="en-IN"/>
          </a:p>
        </p:txBody>
      </p:sp>
    </p:spTree>
    <p:extLst>
      <p:ext uri="{BB962C8B-B14F-4D97-AF65-F5344CB8AC3E}">
        <p14:creationId xmlns:p14="http://schemas.microsoft.com/office/powerpoint/2010/main" val="345418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77430a263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77430a263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g877430a263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40342ca2b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40342ca2b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40342ca2b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840342ca2b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840342ca2b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840342ca2b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875705ffeb_1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875705ffeb_1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B30AA3A-B554-41F7-BCDC-23FF09E46815}" type="datetimeFigureOut">
              <a:rPr lang="en-IN" smtClean="0"/>
              <a:t>27-05-2020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D36EFD-C68D-4C35-B207-92B18321AE3B}" type="slidenum">
              <a:rPr lang="en-IN" smtClean="0"/>
              <a:t>‹#›</a:t>
            </a:fld>
            <a:endParaRPr lang="en-IN"/>
          </a:p>
        </p:txBody>
      </p:sp>
    </p:spTree>
    <p:extLst>
      <p:ext uri="{BB962C8B-B14F-4D97-AF65-F5344CB8AC3E}">
        <p14:creationId xmlns:p14="http://schemas.microsoft.com/office/powerpoint/2010/main" val="1291994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B30AA3A-B554-41F7-BCDC-23FF09E46815}" type="datetimeFigureOut">
              <a:rPr lang="en-IN" smtClean="0"/>
              <a:t>27-05-2020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D36EFD-C68D-4C35-B207-92B18321AE3B}" type="slidenum">
              <a:rPr lang="en-IN" smtClean="0"/>
              <a:t>‹#›</a:t>
            </a:fld>
            <a:endParaRPr lang="en-IN"/>
          </a:p>
        </p:txBody>
      </p:sp>
    </p:spTree>
    <p:extLst>
      <p:ext uri="{BB962C8B-B14F-4D97-AF65-F5344CB8AC3E}">
        <p14:creationId xmlns:p14="http://schemas.microsoft.com/office/powerpoint/2010/main" val="3671286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B30AA3A-B554-41F7-BCDC-23FF09E46815}" type="datetimeFigureOut">
              <a:rPr lang="en-IN" smtClean="0"/>
              <a:t>27-05-2020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D36EFD-C68D-4C35-B207-92B18321AE3B}" type="slidenum">
              <a:rPr lang="en-IN" smtClean="0"/>
              <a:t>‹#›</a:t>
            </a:fld>
            <a:endParaRPr lang="en-IN"/>
          </a:p>
        </p:txBody>
      </p:sp>
    </p:spTree>
    <p:extLst>
      <p:ext uri="{BB962C8B-B14F-4D97-AF65-F5344CB8AC3E}">
        <p14:creationId xmlns:p14="http://schemas.microsoft.com/office/powerpoint/2010/main" val="3148307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B30AA3A-B554-41F7-BCDC-23FF09E46815}" type="datetimeFigureOut">
              <a:rPr lang="en-IN" smtClean="0"/>
              <a:t>27-05-2020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D36EFD-C68D-4C35-B207-92B18321AE3B}" type="slidenum">
              <a:rPr lang="en-IN" smtClean="0"/>
              <a:t>‹#›</a:t>
            </a:fld>
            <a:endParaRPr lang="en-IN"/>
          </a:p>
        </p:txBody>
      </p:sp>
    </p:spTree>
    <p:extLst>
      <p:ext uri="{BB962C8B-B14F-4D97-AF65-F5344CB8AC3E}">
        <p14:creationId xmlns:p14="http://schemas.microsoft.com/office/powerpoint/2010/main" val="74339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30AA3A-B554-41F7-BCDC-23FF09E46815}" type="datetimeFigureOut">
              <a:rPr lang="en-IN" smtClean="0"/>
              <a:t>27-05-2020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D36EFD-C68D-4C35-B207-92B18321AE3B}" type="slidenum">
              <a:rPr lang="en-IN" smtClean="0"/>
              <a:t>‹#›</a:t>
            </a:fld>
            <a:endParaRPr lang="en-IN"/>
          </a:p>
        </p:txBody>
      </p:sp>
    </p:spTree>
    <p:extLst>
      <p:ext uri="{BB962C8B-B14F-4D97-AF65-F5344CB8AC3E}">
        <p14:creationId xmlns:p14="http://schemas.microsoft.com/office/powerpoint/2010/main" val="65365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B30AA3A-B554-41F7-BCDC-23FF09E46815}" type="datetimeFigureOut">
              <a:rPr lang="en-IN" smtClean="0"/>
              <a:t>27-05-2020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D36EFD-C68D-4C35-B207-92B18321AE3B}" type="slidenum">
              <a:rPr lang="en-IN" smtClean="0"/>
              <a:t>‹#›</a:t>
            </a:fld>
            <a:endParaRPr lang="en-IN"/>
          </a:p>
        </p:txBody>
      </p:sp>
    </p:spTree>
    <p:extLst>
      <p:ext uri="{BB962C8B-B14F-4D97-AF65-F5344CB8AC3E}">
        <p14:creationId xmlns:p14="http://schemas.microsoft.com/office/powerpoint/2010/main" val="155008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B30AA3A-B554-41F7-BCDC-23FF09E46815}" type="datetimeFigureOut">
              <a:rPr lang="en-IN" smtClean="0"/>
              <a:t>27-05-2020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CD36EFD-C68D-4C35-B207-92B18321AE3B}" type="slidenum">
              <a:rPr lang="en-IN" smtClean="0"/>
              <a:t>‹#›</a:t>
            </a:fld>
            <a:endParaRPr lang="en-IN"/>
          </a:p>
        </p:txBody>
      </p:sp>
    </p:spTree>
    <p:extLst>
      <p:ext uri="{BB962C8B-B14F-4D97-AF65-F5344CB8AC3E}">
        <p14:creationId xmlns:p14="http://schemas.microsoft.com/office/powerpoint/2010/main" val="1869770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B30AA3A-B554-41F7-BCDC-23FF09E46815}" type="datetimeFigureOut">
              <a:rPr lang="en-IN" smtClean="0"/>
              <a:t>27-05-2020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D36EFD-C68D-4C35-B207-92B18321AE3B}" type="slidenum">
              <a:rPr lang="en-IN" smtClean="0"/>
              <a:t>‹#›</a:t>
            </a:fld>
            <a:endParaRPr lang="en-IN"/>
          </a:p>
        </p:txBody>
      </p:sp>
    </p:spTree>
    <p:extLst>
      <p:ext uri="{BB962C8B-B14F-4D97-AF65-F5344CB8AC3E}">
        <p14:creationId xmlns:p14="http://schemas.microsoft.com/office/powerpoint/2010/main" val="2148969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30AA3A-B554-41F7-BCDC-23FF09E46815}" type="datetimeFigureOut">
              <a:rPr lang="en-IN" smtClean="0"/>
              <a:t>27-05-2020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CD36EFD-C68D-4C35-B207-92B18321AE3B}" type="slidenum">
              <a:rPr lang="en-IN" smtClean="0"/>
              <a:t>‹#›</a:t>
            </a:fld>
            <a:endParaRPr lang="en-IN"/>
          </a:p>
        </p:txBody>
      </p:sp>
    </p:spTree>
    <p:extLst>
      <p:ext uri="{BB962C8B-B14F-4D97-AF65-F5344CB8AC3E}">
        <p14:creationId xmlns:p14="http://schemas.microsoft.com/office/powerpoint/2010/main" val="2338060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30AA3A-B554-41F7-BCDC-23FF09E46815}" type="datetimeFigureOut">
              <a:rPr lang="en-IN" smtClean="0"/>
              <a:t>27-05-2020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D36EFD-C68D-4C35-B207-92B18321AE3B}" type="slidenum">
              <a:rPr lang="en-IN" smtClean="0"/>
              <a:t>‹#›</a:t>
            </a:fld>
            <a:endParaRPr lang="en-IN"/>
          </a:p>
        </p:txBody>
      </p:sp>
    </p:spTree>
    <p:extLst>
      <p:ext uri="{BB962C8B-B14F-4D97-AF65-F5344CB8AC3E}">
        <p14:creationId xmlns:p14="http://schemas.microsoft.com/office/powerpoint/2010/main" val="291385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30AA3A-B554-41F7-BCDC-23FF09E46815}" type="datetimeFigureOut">
              <a:rPr lang="en-IN" smtClean="0"/>
              <a:t>27-05-2020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D36EFD-C68D-4C35-B207-92B18321AE3B}" type="slidenum">
              <a:rPr lang="en-IN" smtClean="0"/>
              <a:t>‹#›</a:t>
            </a:fld>
            <a:endParaRPr lang="en-IN"/>
          </a:p>
        </p:txBody>
      </p:sp>
    </p:spTree>
    <p:extLst>
      <p:ext uri="{BB962C8B-B14F-4D97-AF65-F5344CB8AC3E}">
        <p14:creationId xmlns:p14="http://schemas.microsoft.com/office/powerpoint/2010/main" val="2519195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0AA3A-B554-41F7-BCDC-23FF09E46815}" type="datetimeFigureOut">
              <a:rPr lang="en-IN" smtClean="0"/>
              <a:t>27-05-2020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36EFD-C68D-4C35-B207-92B18321AE3B}" type="slidenum">
              <a:rPr lang="en-IN" smtClean="0"/>
              <a:t>‹#›</a:t>
            </a:fld>
            <a:endParaRPr lang="en-IN"/>
          </a:p>
        </p:txBody>
      </p:sp>
    </p:spTree>
    <p:extLst>
      <p:ext uri="{BB962C8B-B14F-4D97-AF65-F5344CB8AC3E}">
        <p14:creationId xmlns:p14="http://schemas.microsoft.com/office/powerpoint/2010/main" val="2434221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4.jp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3.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32.jpg"/><Relationship Id="rId5" Type="http://schemas.openxmlformats.org/officeDocument/2006/relationships/diagramQuickStyle" Target="../diagrams/quickStyle3.xml"/><Relationship Id="rId15" Type="http://schemas.openxmlformats.org/officeDocument/2006/relationships/image" Target="../media/image36.jpg"/><Relationship Id="rId10" Type="http://schemas.openxmlformats.org/officeDocument/2006/relationships/image" Target="../media/image31.jpg"/><Relationship Id="rId4" Type="http://schemas.openxmlformats.org/officeDocument/2006/relationships/diagramLayout" Target="../diagrams/layout3.xml"/><Relationship Id="rId9" Type="http://schemas.openxmlformats.org/officeDocument/2006/relationships/image" Target="../media/image30.png"/><Relationship Id="rId1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4.jp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3.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32.jpg"/><Relationship Id="rId5" Type="http://schemas.openxmlformats.org/officeDocument/2006/relationships/diagramQuickStyle" Target="../diagrams/quickStyle4.xml"/><Relationship Id="rId15" Type="http://schemas.openxmlformats.org/officeDocument/2006/relationships/image" Target="../media/image36.jpg"/><Relationship Id="rId10" Type="http://schemas.openxmlformats.org/officeDocument/2006/relationships/image" Target="../media/image31.jpg"/><Relationship Id="rId4" Type="http://schemas.openxmlformats.org/officeDocument/2006/relationships/diagramLayout" Target="../diagrams/layout4.xml"/><Relationship Id="rId9" Type="http://schemas.openxmlformats.org/officeDocument/2006/relationships/image" Target="../media/image30.png"/><Relationship Id="rId1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4.jp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3.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32.jpg"/><Relationship Id="rId5" Type="http://schemas.openxmlformats.org/officeDocument/2006/relationships/diagramQuickStyle" Target="../diagrams/quickStyle5.xml"/><Relationship Id="rId15" Type="http://schemas.openxmlformats.org/officeDocument/2006/relationships/image" Target="../media/image36.jpg"/><Relationship Id="rId10" Type="http://schemas.openxmlformats.org/officeDocument/2006/relationships/image" Target="../media/image31.jpg"/><Relationship Id="rId4" Type="http://schemas.openxmlformats.org/officeDocument/2006/relationships/diagramLayout" Target="../diagrams/layout5.xml"/><Relationship Id="rId9" Type="http://schemas.openxmlformats.org/officeDocument/2006/relationships/image" Target="../media/image30.png"/><Relationship Id="rId14" Type="http://schemas.openxmlformats.org/officeDocument/2006/relationships/image" Target="../media/image35.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jpg"/><Relationship Id="rId12" Type="http://schemas.openxmlformats.org/officeDocument/2006/relationships/image" Target="../media/image51.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45.jpg"/><Relationship Id="rId11" Type="http://schemas.openxmlformats.org/officeDocument/2006/relationships/image" Target="../media/image50.jp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image" Target="../media/image43.jpg"/><Relationship Id="rId9" Type="http://schemas.openxmlformats.org/officeDocument/2006/relationships/image" Target="../media/image48.jp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4.jp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33.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32.jpg"/><Relationship Id="rId5" Type="http://schemas.openxmlformats.org/officeDocument/2006/relationships/diagramQuickStyle" Target="../diagrams/quickStyle6.xml"/><Relationship Id="rId15" Type="http://schemas.openxmlformats.org/officeDocument/2006/relationships/image" Target="../media/image36.jpg"/><Relationship Id="rId10" Type="http://schemas.openxmlformats.org/officeDocument/2006/relationships/image" Target="../media/image31.jpg"/><Relationship Id="rId4" Type="http://schemas.openxmlformats.org/officeDocument/2006/relationships/diagramLayout" Target="../diagrams/layout6.xml"/><Relationship Id="rId9" Type="http://schemas.openxmlformats.org/officeDocument/2006/relationships/image" Target="../media/image30.png"/><Relationship Id="rId14" Type="http://schemas.openxmlformats.org/officeDocument/2006/relationships/image" Target="../media/image35.jpg"/></Relationships>
</file>

<file path=ppt/slides/_rels/slide2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2.png"/><Relationship Id="rId7" Type="http://schemas.openxmlformats.org/officeDocument/2006/relationships/diagramColors" Target="../diagrams/colors7.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4.jp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33.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32.jpg"/><Relationship Id="rId5" Type="http://schemas.openxmlformats.org/officeDocument/2006/relationships/diagramQuickStyle" Target="../diagrams/quickStyle8.xml"/><Relationship Id="rId15" Type="http://schemas.openxmlformats.org/officeDocument/2006/relationships/image" Target="../media/image36.jpg"/><Relationship Id="rId10" Type="http://schemas.openxmlformats.org/officeDocument/2006/relationships/image" Target="../media/image31.jpg"/><Relationship Id="rId4" Type="http://schemas.openxmlformats.org/officeDocument/2006/relationships/diagramLayout" Target="../diagrams/layout8.xml"/><Relationship Id="rId9" Type="http://schemas.openxmlformats.org/officeDocument/2006/relationships/image" Target="../media/image30.png"/><Relationship Id="rId14" Type="http://schemas.openxmlformats.org/officeDocument/2006/relationships/image" Target="../media/image35.jpg"/></Relationships>
</file>

<file path=ppt/slides/_rels/slide24.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3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3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4.jpg"/><Relationship Id="rId4" Type="http://schemas.openxmlformats.org/officeDocument/2006/relationships/image" Target="../media/image4.jpg"/></Relationships>
</file>

<file path=ppt/slides/_rels/slide38.xml.rels><?xml version="1.0" encoding="UTF-8" standalone="yes"?>
<Relationships xmlns="http://schemas.openxmlformats.org/package/2006/relationships"><Relationship Id="rId8" Type="http://schemas.openxmlformats.org/officeDocument/2006/relationships/image" Target="../media/image80.jpg"/><Relationship Id="rId13" Type="http://schemas.openxmlformats.org/officeDocument/2006/relationships/image" Target="../media/image85.jpg"/><Relationship Id="rId3" Type="http://schemas.openxmlformats.org/officeDocument/2006/relationships/image" Target="../media/image75.jpg"/><Relationship Id="rId7" Type="http://schemas.openxmlformats.org/officeDocument/2006/relationships/image" Target="../media/image79.jpg"/><Relationship Id="rId12" Type="http://schemas.openxmlformats.org/officeDocument/2006/relationships/image" Target="../media/image84.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8.jpg"/><Relationship Id="rId11" Type="http://schemas.openxmlformats.org/officeDocument/2006/relationships/image" Target="../media/image83.jpg"/><Relationship Id="rId5" Type="http://schemas.openxmlformats.org/officeDocument/2006/relationships/image" Target="../media/image77.jpg"/><Relationship Id="rId10" Type="http://schemas.openxmlformats.org/officeDocument/2006/relationships/image" Target="../media/image82.jpg"/><Relationship Id="rId4" Type="http://schemas.openxmlformats.org/officeDocument/2006/relationships/image" Target="../media/image76.jpg"/><Relationship Id="rId9" Type="http://schemas.openxmlformats.org/officeDocument/2006/relationships/image" Target="../media/image81.jpg"/><Relationship Id="rId14" Type="http://schemas.openxmlformats.org/officeDocument/2006/relationships/image" Target="../media/image4.jpg"/></Relationships>
</file>

<file path=ppt/slides/_rels/slide39.xml.rels><?xml version="1.0" encoding="UTF-8" standalone="yes"?>
<Relationships xmlns="http://schemas.openxmlformats.org/package/2006/relationships"><Relationship Id="rId8" Type="http://schemas.openxmlformats.org/officeDocument/2006/relationships/image" Target="../media/image89.jpg"/><Relationship Id="rId13" Type="http://schemas.openxmlformats.org/officeDocument/2006/relationships/image" Target="../media/image94.jpg"/><Relationship Id="rId18" Type="http://schemas.openxmlformats.org/officeDocument/2006/relationships/image" Target="../media/image99.jpg"/><Relationship Id="rId3" Type="http://schemas.openxmlformats.org/officeDocument/2006/relationships/image" Target="../media/image86.jpg"/><Relationship Id="rId7" Type="http://schemas.openxmlformats.org/officeDocument/2006/relationships/image" Target="../media/image4.jpg"/><Relationship Id="rId12" Type="http://schemas.openxmlformats.org/officeDocument/2006/relationships/image" Target="../media/image93.jpg"/><Relationship Id="rId17" Type="http://schemas.openxmlformats.org/officeDocument/2006/relationships/image" Target="../media/image98.jpg"/><Relationship Id="rId2" Type="http://schemas.openxmlformats.org/officeDocument/2006/relationships/notesSlide" Target="../notesSlides/notesSlide7.xml"/><Relationship Id="rId16" Type="http://schemas.openxmlformats.org/officeDocument/2006/relationships/image" Target="../media/image97.jpg"/><Relationship Id="rId1" Type="http://schemas.openxmlformats.org/officeDocument/2006/relationships/slideLayout" Target="../slideLayouts/slideLayout7.xml"/><Relationship Id="rId6" Type="http://schemas.openxmlformats.org/officeDocument/2006/relationships/image" Target="../media/image88.jpg"/><Relationship Id="rId11" Type="http://schemas.openxmlformats.org/officeDocument/2006/relationships/image" Target="../media/image92.jpg"/><Relationship Id="rId5" Type="http://schemas.openxmlformats.org/officeDocument/2006/relationships/image" Target="../media/image87.jpg"/><Relationship Id="rId15" Type="http://schemas.openxmlformats.org/officeDocument/2006/relationships/image" Target="../media/image96.jpg"/><Relationship Id="rId10" Type="http://schemas.openxmlformats.org/officeDocument/2006/relationships/image" Target="../media/image91.jpg"/><Relationship Id="rId4" Type="http://schemas.openxmlformats.org/officeDocument/2006/relationships/image" Target="../media/image78.jpg"/><Relationship Id="rId9" Type="http://schemas.openxmlformats.org/officeDocument/2006/relationships/image" Target="../media/image90.jpg"/><Relationship Id="rId14" Type="http://schemas.openxmlformats.org/officeDocument/2006/relationships/image" Target="../media/image9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4.png"/><Relationship Id="rId4" Type="http://schemas.openxmlformats.org/officeDocument/2006/relationships/diagramLayout" Target="../diagrams/layout1.xml"/><Relationship Id="rId9" Type="http://schemas.openxmlformats.org/officeDocument/2006/relationships/image" Target="../media/image13.jpg"/></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7.png"/><Relationship Id="rId5" Type="http://schemas.openxmlformats.org/officeDocument/2006/relationships/diagramQuickStyle" Target="../diagrams/quickStyle2.xml"/><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p:nvPr/>
        </p:nvSpPr>
        <p:spPr>
          <a:xfrm>
            <a:off x="0" y="0"/>
            <a:ext cx="12192000" cy="6858000"/>
          </a:xfrm>
          <a:prstGeom prst="rect">
            <a:avLst/>
          </a:prstGeom>
          <a:solidFill>
            <a:srgbClr val="323232">
              <a:alpha val="83920"/>
            </a:srgbClr>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b="0" i="0" u="none" strike="noStrike" cap="none">
              <a:solidFill>
                <a:srgbClr val="F7F7F7"/>
              </a:solidFill>
              <a:latin typeface="Calibri"/>
              <a:ea typeface="Calibri"/>
              <a:cs typeface="Calibri"/>
              <a:sym typeface="Calibri"/>
            </a:endParaRPr>
          </a:p>
        </p:txBody>
      </p:sp>
      <p:grpSp>
        <p:nvGrpSpPr>
          <p:cNvPr id="90" name="Google Shape;90;p13"/>
          <p:cNvGrpSpPr/>
          <p:nvPr/>
        </p:nvGrpSpPr>
        <p:grpSpPr>
          <a:xfrm>
            <a:off x="3559387" y="1926755"/>
            <a:ext cx="4024701" cy="2536236"/>
            <a:chOff x="6447587" y="3829748"/>
            <a:chExt cx="5573606" cy="3334520"/>
          </a:xfrm>
        </p:grpSpPr>
        <p:sp>
          <p:nvSpPr>
            <p:cNvPr id="91" name="Google Shape;91;p13"/>
            <p:cNvSpPr/>
            <p:nvPr/>
          </p:nvSpPr>
          <p:spPr>
            <a:xfrm>
              <a:off x="6447587" y="5481825"/>
              <a:ext cx="5392800" cy="519900"/>
            </a:xfrm>
            <a:prstGeom prst="rect">
              <a:avLst/>
            </a:prstGeom>
            <a:solidFill>
              <a:srgbClr val="7030A0"/>
            </a:solidFill>
            <a:ln>
              <a:noFill/>
            </a:ln>
            <a:effectLst>
              <a:outerShdw blurRad="57150" dist="19050" dir="5400000" algn="bl" rotWithShape="0">
                <a:srgbClr val="000000">
                  <a:alpha val="98000"/>
                </a:srgbClr>
              </a:outerShdw>
            </a:effectLst>
          </p:spPr>
          <p:txBody>
            <a:bodyPr spcFirstLastPara="1" wrap="square" lIns="45725" tIns="22850" rIns="45725" bIns="22850" anchor="ctr" anchorCtr="0">
              <a:noAutofit/>
            </a:bodyPr>
            <a:lstStyle/>
            <a:p>
              <a:pPr marL="0" marR="0" lvl="0" indent="0" algn="ctr" rtl="0">
                <a:spcBef>
                  <a:spcPts val="0"/>
                </a:spcBef>
                <a:spcAft>
                  <a:spcPts val="0"/>
                </a:spcAft>
                <a:buNone/>
              </a:pPr>
              <a:r>
                <a:rPr lang="en-IN" sz="900" b="0" i="0" u="none" strike="noStrike" cap="none">
                  <a:solidFill>
                    <a:srgbClr val="F7F7F7"/>
                  </a:solidFill>
                  <a:latin typeface="Calibri"/>
                  <a:ea typeface="Calibri"/>
                  <a:cs typeface="Calibri"/>
                  <a:sym typeface="Calibri"/>
                </a:rPr>
                <a:t>Organized by</a:t>
              </a:r>
              <a:endParaRPr sz="700"/>
            </a:p>
          </p:txBody>
        </p:sp>
        <p:sp>
          <p:nvSpPr>
            <p:cNvPr id="92" name="Google Shape;92;p13"/>
            <p:cNvSpPr txBox="1"/>
            <p:nvPr/>
          </p:nvSpPr>
          <p:spPr>
            <a:xfrm rot="-5400000">
              <a:off x="11132143" y="4277969"/>
              <a:ext cx="1254900" cy="523200"/>
            </a:xfrm>
            <a:prstGeom prst="rect">
              <a:avLst/>
            </a:prstGeom>
            <a:noFill/>
            <a:ln>
              <a:noFill/>
            </a:ln>
            <a:effectLst>
              <a:outerShdw blurRad="57150" dist="19050" dir="5400000" algn="bl" rotWithShape="0">
                <a:srgbClr val="000000">
                  <a:alpha val="98000"/>
                </a:srgbClr>
              </a:outerShdw>
            </a:effectLst>
          </p:spPr>
          <p:txBody>
            <a:bodyPr spcFirstLastPara="1" wrap="square" lIns="45725" tIns="22850" rIns="45725" bIns="22850" anchor="t" anchorCtr="0">
              <a:noAutofit/>
            </a:bodyPr>
            <a:lstStyle/>
            <a:p>
              <a:pPr marL="0" marR="0" lvl="0" indent="0" algn="ctr" rtl="0">
                <a:spcBef>
                  <a:spcPts val="0"/>
                </a:spcBef>
                <a:spcAft>
                  <a:spcPts val="0"/>
                </a:spcAft>
                <a:buNone/>
              </a:pPr>
              <a:r>
                <a:rPr lang="en-IN" sz="1400" b="1" i="0" u="none" strike="noStrike" cap="none">
                  <a:solidFill>
                    <a:srgbClr val="F7F7F7"/>
                  </a:solidFill>
                  <a:latin typeface="Lato"/>
                  <a:ea typeface="Lato"/>
                  <a:cs typeface="Lato"/>
                  <a:sym typeface="Lato"/>
                </a:rPr>
                <a:t>2020</a:t>
              </a:r>
              <a:endParaRPr sz="1400" b="1" i="0" u="none" strike="noStrike" cap="none">
                <a:solidFill>
                  <a:srgbClr val="F7F7F7"/>
                </a:solidFill>
                <a:latin typeface="Lato"/>
                <a:ea typeface="Lato"/>
                <a:cs typeface="Lato"/>
                <a:sym typeface="Lato"/>
              </a:endParaRPr>
            </a:p>
          </p:txBody>
        </p:sp>
        <p:pic>
          <p:nvPicPr>
            <p:cNvPr id="93" name="Google Shape;93;p13"/>
            <p:cNvPicPr preferRelativeResize="0"/>
            <p:nvPr/>
          </p:nvPicPr>
          <p:blipFill rotWithShape="1">
            <a:blip r:embed="rId3">
              <a:alphaModFix/>
            </a:blip>
            <a:srcRect/>
            <a:stretch/>
          </p:blipFill>
          <p:spPr>
            <a:xfrm>
              <a:off x="8200767" y="6399069"/>
              <a:ext cx="1886457" cy="765199"/>
            </a:xfrm>
            <a:prstGeom prst="rect">
              <a:avLst/>
            </a:prstGeom>
            <a:noFill/>
            <a:ln>
              <a:noFill/>
            </a:ln>
            <a:effectLst>
              <a:outerShdw blurRad="57150" dist="19050" dir="5400000" algn="bl" rotWithShape="0">
                <a:srgbClr val="000000">
                  <a:alpha val="98000"/>
                </a:srgbClr>
              </a:outerShdw>
            </a:effectLst>
          </p:spPr>
        </p:pic>
        <p:pic>
          <p:nvPicPr>
            <p:cNvPr id="94" name="Google Shape;94;p13"/>
            <p:cNvPicPr preferRelativeResize="0"/>
            <p:nvPr/>
          </p:nvPicPr>
          <p:blipFill rotWithShape="1">
            <a:blip r:embed="rId4">
              <a:alphaModFix/>
            </a:blip>
            <a:srcRect/>
            <a:stretch/>
          </p:blipFill>
          <p:spPr>
            <a:xfrm>
              <a:off x="6447587" y="3829748"/>
              <a:ext cx="5050406" cy="1549038"/>
            </a:xfrm>
            <a:prstGeom prst="rect">
              <a:avLst/>
            </a:prstGeom>
            <a:noFill/>
            <a:ln>
              <a:noFill/>
            </a:ln>
            <a:effectLst>
              <a:outerShdw blurRad="57150" dist="19050" dir="5400000" algn="bl" rotWithShape="0">
                <a:srgbClr val="000000">
                  <a:alpha val="98000"/>
                </a:srgbClr>
              </a:outerShdw>
            </a:effectLst>
          </p:spPr>
        </p:pic>
      </p:grpSp>
      <p:pic>
        <p:nvPicPr>
          <p:cNvPr id="95" name="Google Shape;95;p13"/>
          <p:cNvPicPr preferRelativeResize="0"/>
          <p:nvPr/>
        </p:nvPicPr>
        <p:blipFill rotWithShape="1">
          <a:blip r:embed="rId5">
            <a:alphaModFix amt="24000"/>
          </a:blip>
          <a:srcRect/>
          <a:stretch/>
        </p:blipFill>
        <p:spPr>
          <a:xfrm>
            <a:off x="0" y="0"/>
            <a:ext cx="12191998" cy="6857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MODELING</a:t>
            </a:r>
          </a:p>
        </p:txBody>
      </p:sp>
      <p:sp>
        <p:nvSpPr>
          <p:cNvPr id="3" name="TextBox 2">
            <a:extLst>
              <a:ext uri="{FF2B5EF4-FFF2-40B4-BE49-F238E27FC236}">
                <a16:creationId xmlns:a16="http://schemas.microsoft.com/office/drawing/2014/main" id="{EBDAD1EB-0589-4396-B6AD-D2463FF4DDFE}"/>
              </a:ext>
            </a:extLst>
          </p:cNvPr>
          <p:cNvSpPr txBox="1"/>
          <p:nvPr/>
        </p:nvSpPr>
        <p:spPr>
          <a:xfrm>
            <a:off x="319838" y="1857862"/>
            <a:ext cx="7093534" cy="4558684"/>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IN" sz="2000" dirty="0">
                <a:solidFill>
                  <a:srgbClr val="002060"/>
                </a:solidFill>
                <a:ea typeface="Playfair Display"/>
                <a:cs typeface="Playfair Display"/>
                <a:sym typeface="Playfair Display"/>
              </a:rPr>
              <a:t>26 Letters </a:t>
            </a:r>
            <a:r>
              <a:rPr lang="en-IN" sz="2000" dirty="0">
                <a:solidFill>
                  <a:schemeClr val="bg2">
                    <a:lumMod val="10000"/>
                  </a:schemeClr>
                </a:solidFill>
                <a:ea typeface="Playfair Display"/>
                <a:cs typeface="Playfair Display"/>
                <a:sym typeface="Playfair Display"/>
              </a:rPr>
              <a:t>+ </a:t>
            </a:r>
            <a:r>
              <a:rPr lang="en-IN" sz="2000" dirty="0">
                <a:solidFill>
                  <a:schemeClr val="accent1"/>
                </a:solidFill>
                <a:ea typeface="Playfair Display"/>
                <a:cs typeface="Playfair Display"/>
                <a:sym typeface="Playfair Display"/>
              </a:rPr>
              <a:t>10 Digits </a:t>
            </a:r>
            <a:r>
              <a:rPr lang="en-IN" sz="2000" dirty="0">
                <a:solidFill>
                  <a:schemeClr val="bg2">
                    <a:lumMod val="10000"/>
                  </a:schemeClr>
                </a:solidFill>
                <a:ea typeface="Playfair Display"/>
                <a:cs typeface="Playfair Display"/>
                <a:sym typeface="Playfair Display"/>
              </a:rPr>
              <a:t>+ </a:t>
            </a:r>
            <a:r>
              <a:rPr lang="en-IN" sz="2000" dirty="0">
                <a:solidFill>
                  <a:srgbClr val="FF0000"/>
                </a:solidFill>
                <a:ea typeface="Playfair Display"/>
                <a:cs typeface="Playfair Display"/>
                <a:sym typeface="Playfair Display"/>
              </a:rPr>
              <a:t>11 Special Characters</a:t>
            </a:r>
            <a:r>
              <a:rPr lang="en-IN" sz="2000" dirty="0">
                <a:solidFill>
                  <a:schemeClr val="bg2">
                    <a:lumMod val="10000"/>
                  </a:schemeClr>
                </a:solidFill>
                <a:ea typeface="Playfair Display"/>
                <a:cs typeface="Playfair Display"/>
                <a:sym typeface="Playfair Display"/>
              </a:rPr>
              <a:t>= </a:t>
            </a:r>
            <a:r>
              <a:rPr lang="en-IN" sz="2000" b="1" dirty="0">
                <a:solidFill>
                  <a:schemeClr val="bg2">
                    <a:lumMod val="10000"/>
                  </a:schemeClr>
                </a:solidFill>
                <a:ea typeface="Playfair Display"/>
                <a:cs typeface="Playfair Display"/>
                <a:sym typeface="Playfair Display"/>
              </a:rPr>
              <a:t>47 </a:t>
            </a:r>
            <a:r>
              <a:rPr lang="en-IN" sz="2000" i="1" dirty="0">
                <a:solidFill>
                  <a:schemeClr val="bg2">
                    <a:lumMod val="10000"/>
                  </a:schemeClr>
                </a:solidFill>
                <a:ea typeface="Playfair Display"/>
                <a:cs typeface="Playfair Display"/>
                <a:sym typeface="Playfair Display"/>
              </a:rPr>
              <a:t>Classes</a:t>
            </a:r>
          </a:p>
          <a:p>
            <a:pPr marL="285750" lvl="0" indent="-285750">
              <a:lnSpc>
                <a:spcPct val="150000"/>
              </a:lnSpc>
              <a:buFont typeface="Arial" panose="020B0604020202020204" pitchFamily="34" charset="0"/>
              <a:buChar char="•"/>
            </a:pPr>
            <a:r>
              <a:rPr lang="en-IN" sz="2000" i="1" dirty="0">
                <a:solidFill>
                  <a:schemeClr val="bg2">
                    <a:lumMod val="10000"/>
                  </a:schemeClr>
                </a:solidFill>
                <a:ea typeface="Playfair Display"/>
                <a:cs typeface="Playfair Display"/>
                <a:sym typeface="Playfair Display"/>
              </a:rPr>
              <a:t>Training </a:t>
            </a:r>
            <a:r>
              <a:rPr lang="en-IN" sz="2000" dirty="0">
                <a:solidFill>
                  <a:schemeClr val="bg2">
                    <a:lumMod val="10000"/>
                  </a:schemeClr>
                </a:solidFill>
                <a:ea typeface="Playfair Display"/>
                <a:cs typeface="Playfair Display"/>
                <a:sym typeface="Playfair Display"/>
              </a:rPr>
              <a:t>[Batch’ 20 + NIST] = 21,540  + 98,000 = </a:t>
            </a:r>
            <a:r>
              <a:rPr lang="en-IN" sz="2000" b="1" dirty="0">
                <a:solidFill>
                  <a:schemeClr val="bg2">
                    <a:lumMod val="10000"/>
                  </a:schemeClr>
                </a:solidFill>
                <a:ea typeface="Playfair Display"/>
                <a:cs typeface="Playfair Display"/>
                <a:sym typeface="Playfair Display"/>
              </a:rPr>
              <a:t>1,19,540 </a:t>
            </a:r>
            <a:r>
              <a:rPr lang="en-IN" sz="2000" i="1" dirty="0">
                <a:solidFill>
                  <a:schemeClr val="bg2">
                    <a:lumMod val="10000"/>
                  </a:schemeClr>
                </a:solidFill>
                <a:ea typeface="Playfair Display"/>
                <a:cs typeface="Playfair Display"/>
                <a:sym typeface="Playfair Display"/>
              </a:rPr>
              <a:t>images</a:t>
            </a:r>
          </a:p>
          <a:p>
            <a:pPr marL="285750" lvl="0" indent="-285750">
              <a:lnSpc>
                <a:spcPct val="150000"/>
              </a:lnSpc>
              <a:buFont typeface="Arial" panose="020B0604020202020204" pitchFamily="34" charset="0"/>
              <a:buChar char="•"/>
            </a:pPr>
            <a:r>
              <a:rPr lang="en-IN" sz="2000" i="1" dirty="0">
                <a:solidFill>
                  <a:schemeClr val="bg2">
                    <a:lumMod val="10000"/>
                  </a:schemeClr>
                </a:solidFill>
                <a:ea typeface="Playfair Display"/>
                <a:cs typeface="Playfair Display"/>
                <a:sym typeface="Playfair Display"/>
              </a:rPr>
              <a:t>Validation </a:t>
            </a:r>
            <a:r>
              <a:rPr lang="en-IN" sz="2000" dirty="0">
                <a:solidFill>
                  <a:schemeClr val="bg2">
                    <a:lumMod val="10000"/>
                  </a:schemeClr>
                </a:solidFill>
                <a:ea typeface="Playfair Display"/>
                <a:cs typeface="Playfair Display"/>
                <a:sym typeface="Playfair Display"/>
              </a:rPr>
              <a:t>[Batch’19] = </a:t>
            </a:r>
            <a:r>
              <a:rPr lang="en-IN" sz="2000" b="1" dirty="0">
                <a:solidFill>
                  <a:schemeClr val="bg2">
                    <a:lumMod val="10000"/>
                  </a:schemeClr>
                </a:solidFill>
                <a:ea typeface="Playfair Display"/>
                <a:cs typeface="Playfair Display"/>
                <a:sym typeface="Playfair Display"/>
              </a:rPr>
              <a:t>13,047</a:t>
            </a:r>
            <a:r>
              <a:rPr lang="en-IN" sz="2000" dirty="0">
                <a:solidFill>
                  <a:schemeClr val="bg2">
                    <a:lumMod val="10000"/>
                  </a:schemeClr>
                </a:solidFill>
                <a:ea typeface="Playfair Display"/>
                <a:cs typeface="Playfair Display"/>
                <a:sym typeface="Playfair Display"/>
              </a:rPr>
              <a:t> </a:t>
            </a:r>
            <a:r>
              <a:rPr lang="en-IN" sz="2000" i="1" dirty="0">
                <a:solidFill>
                  <a:schemeClr val="bg2">
                    <a:lumMod val="10000"/>
                  </a:schemeClr>
                </a:solidFill>
                <a:ea typeface="Playfair Display"/>
                <a:cs typeface="Playfair Display"/>
                <a:sym typeface="Playfair Display"/>
              </a:rPr>
              <a:t>images </a:t>
            </a:r>
          </a:p>
          <a:p>
            <a:pPr lvl="0">
              <a:lnSpc>
                <a:spcPct val="150000"/>
              </a:lnSpc>
              <a:spcBef>
                <a:spcPts val="1600"/>
              </a:spcBef>
            </a:pPr>
            <a:endParaRPr lang="en-IN" sz="2000" dirty="0">
              <a:solidFill>
                <a:schemeClr val="bg2">
                  <a:lumMod val="10000"/>
                </a:schemeClr>
              </a:solidFill>
              <a:latin typeface="Playfair Display"/>
              <a:ea typeface="Playfair Display"/>
              <a:cs typeface="Playfair Display"/>
              <a:sym typeface="Playfair Display"/>
            </a:endParaRPr>
          </a:p>
          <a:p>
            <a:pPr lvl="0">
              <a:lnSpc>
                <a:spcPct val="150000"/>
              </a:lnSpc>
              <a:spcBef>
                <a:spcPts val="1600"/>
              </a:spcBef>
            </a:pPr>
            <a:endParaRPr lang="en-IN" sz="2000" dirty="0">
              <a:solidFill>
                <a:schemeClr val="bg2">
                  <a:lumMod val="10000"/>
                </a:schemeClr>
              </a:solidFill>
              <a:latin typeface="Playfair Display"/>
              <a:ea typeface="Playfair Display"/>
              <a:cs typeface="Playfair Display"/>
              <a:sym typeface="Playfair Display"/>
            </a:endParaRPr>
          </a:p>
          <a:p>
            <a:pPr lvl="0">
              <a:lnSpc>
                <a:spcPct val="150000"/>
              </a:lnSpc>
              <a:spcBef>
                <a:spcPts val="1600"/>
              </a:spcBef>
              <a:spcAft>
                <a:spcPts val="1600"/>
              </a:spcAft>
            </a:pPr>
            <a:endParaRPr lang="en-IN" sz="2000" dirty="0">
              <a:solidFill>
                <a:schemeClr val="bg2">
                  <a:lumMod val="10000"/>
                </a:schemeClr>
              </a:solidFill>
              <a:latin typeface="Playfair Display"/>
              <a:ea typeface="Playfair Display"/>
              <a:cs typeface="Playfair Display"/>
              <a:sym typeface="Playfair Display"/>
            </a:endParaRPr>
          </a:p>
          <a:p>
            <a:pPr>
              <a:lnSpc>
                <a:spcPct val="150000"/>
              </a:lnSpc>
            </a:pPr>
            <a:br>
              <a:rPr lang="en-US" sz="2000" dirty="0">
                <a:solidFill>
                  <a:schemeClr val="bg2">
                    <a:lumMod val="10000"/>
                  </a:schemeClr>
                </a:solidFill>
              </a:rPr>
            </a:br>
            <a:endParaRPr lang="en-IN" sz="2000" dirty="0">
              <a:solidFill>
                <a:schemeClr val="bg2">
                  <a:lumMod val="10000"/>
                </a:schemeClr>
              </a:solidFill>
            </a:endParaRPr>
          </a:p>
        </p:txBody>
      </p:sp>
      <p:pic>
        <p:nvPicPr>
          <p:cNvPr id="7" name="Google Shape;198;p22">
            <a:extLst>
              <a:ext uri="{FF2B5EF4-FFF2-40B4-BE49-F238E27FC236}">
                <a16:creationId xmlns:a16="http://schemas.microsoft.com/office/drawing/2014/main" id="{D7179FE4-CB2D-4C7F-B93D-7E81953355E1}"/>
              </a:ext>
            </a:extLst>
          </p:cNvPr>
          <p:cNvPicPr preferRelativeResize="0"/>
          <p:nvPr/>
        </p:nvPicPr>
        <p:blipFill rotWithShape="1">
          <a:blip r:embed="rId3">
            <a:alphaModFix/>
          </a:blip>
          <a:srcRect t="-89" r="9299" b="-1"/>
          <a:stretch/>
        </p:blipFill>
        <p:spPr>
          <a:xfrm>
            <a:off x="7413372" y="847720"/>
            <a:ext cx="3145470" cy="2425170"/>
          </a:xfrm>
          <a:prstGeom prst="rect">
            <a:avLst/>
          </a:prstGeom>
          <a:noFill/>
          <a:ln>
            <a:noFill/>
          </a:ln>
        </p:spPr>
      </p:pic>
      <p:sp>
        <p:nvSpPr>
          <p:cNvPr id="5" name="TextBox 4">
            <a:extLst>
              <a:ext uri="{FF2B5EF4-FFF2-40B4-BE49-F238E27FC236}">
                <a16:creationId xmlns:a16="http://schemas.microsoft.com/office/drawing/2014/main" id="{0A3C9939-26F4-4CB1-97E7-B1DE256A987E}"/>
              </a:ext>
            </a:extLst>
          </p:cNvPr>
          <p:cNvSpPr txBox="1"/>
          <p:nvPr/>
        </p:nvSpPr>
        <p:spPr>
          <a:xfrm>
            <a:off x="319838" y="1303758"/>
            <a:ext cx="2775844" cy="461665"/>
          </a:xfrm>
          <a:prstGeom prst="rect">
            <a:avLst/>
          </a:prstGeom>
          <a:noFill/>
        </p:spPr>
        <p:txBody>
          <a:bodyPr wrap="square" rtlCol="0">
            <a:spAutoFit/>
          </a:bodyPr>
          <a:lstStyle/>
          <a:p>
            <a:r>
              <a:rPr lang="en-IN" sz="2400" u="sng" dirty="0">
                <a:solidFill>
                  <a:schemeClr val="bg2">
                    <a:lumMod val="10000"/>
                  </a:schemeClr>
                </a:solidFill>
              </a:rPr>
              <a:t>TRAIN-TEST SPLIT</a:t>
            </a:r>
          </a:p>
        </p:txBody>
      </p:sp>
      <p:sp>
        <p:nvSpPr>
          <p:cNvPr id="9" name="TextBox 8">
            <a:extLst>
              <a:ext uri="{FF2B5EF4-FFF2-40B4-BE49-F238E27FC236}">
                <a16:creationId xmlns:a16="http://schemas.microsoft.com/office/drawing/2014/main" id="{683EC53F-E779-4330-84F9-1B1F8A7D228A}"/>
              </a:ext>
            </a:extLst>
          </p:cNvPr>
          <p:cNvSpPr txBox="1"/>
          <p:nvPr/>
        </p:nvSpPr>
        <p:spPr>
          <a:xfrm>
            <a:off x="325463" y="3987344"/>
            <a:ext cx="4139864" cy="461665"/>
          </a:xfrm>
          <a:prstGeom prst="rect">
            <a:avLst/>
          </a:prstGeom>
          <a:noFill/>
        </p:spPr>
        <p:txBody>
          <a:bodyPr wrap="square" rtlCol="0">
            <a:spAutoFit/>
          </a:bodyPr>
          <a:lstStyle/>
          <a:p>
            <a:r>
              <a:rPr lang="en-IN" sz="2400" u="sng" dirty="0">
                <a:solidFill>
                  <a:schemeClr val="bg2">
                    <a:lumMod val="10000"/>
                  </a:schemeClr>
                </a:solidFill>
              </a:rPr>
              <a:t>SHAPE OF CHARACTER IMAGES</a:t>
            </a:r>
          </a:p>
        </p:txBody>
      </p:sp>
      <p:sp>
        <p:nvSpPr>
          <p:cNvPr id="8" name="TextBox 7">
            <a:extLst>
              <a:ext uri="{FF2B5EF4-FFF2-40B4-BE49-F238E27FC236}">
                <a16:creationId xmlns:a16="http://schemas.microsoft.com/office/drawing/2014/main" id="{466CC59A-B5B0-4F64-B6B5-9AF14B753B5B}"/>
              </a:ext>
            </a:extLst>
          </p:cNvPr>
          <p:cNvSpPr txBox="1"/>
          <p:nvPr/>
        </p:nvSpPr>
        <p:spPr>
          <a:xfrm>
            <a:off x="319838" y="4615947"/>
            <a:ext cx="6629658" cy="1477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000" dirty="0">
                <a:solidFill>
                  <a:schemeClr val="bg2">
                    <a:lumMod val="10000"/>
                  </a:schemeClr>
                </a:solidFill>
              </a:rPr>
              <a:t>From Students- 	</a:t>
            </a:r>
            <a:r>
              <a:rPr lang="en-IN" sz="2000" b="1" dirty="0">
                <a:solidFill>
                  <a:schemeClr val="bg2">
                    <a:lumMod val="10000"/>
                  </a:schemeClr>
                </a:solidFill>
              </a:rPr>
              <a:t>65*65</a:t>
            </a:r>
            <a:r>
              <a:rPr lang="en-IN" sz="2000" dirty="0">
                <a:solidFill>
                  <a:schemeClr val="bg2">
                    <a:lumMod val="10000"/>
                  </a:schemeClr>
                </a:solidFill>
              </a:rPr>
              <a:t>       [</a:t>
            </a:r>
            <a:r>
              <a:rPr lang="en-IN" sz="2000" i="1" dirty="0">
                <a:solidFill>
                  <a:schemeClr val="bg2">
                    <a:lumMod val="10000"/>
                  </a:schemeClr>
                </a:solidFill>
              </a:rPr>
              <a:t>Resized</a:t>
            </a:r>
            <a:r>
              <a:rPr lang="en-IN" sz="2000" dirty="0">
                <a:solidFill>
                  <a:schemeClr val="bg2">
                    <a:lumMod val="10000"/>
                  </a:schemeClr>
                </a:solidFill>
              </a:rPr>
              <a:t>]</a:t>
            </a:r>
          </a:p>
          <a:p>
            <a:pPr marL="285750" indent="-285750">
              <a:lnSpc>
                <a:spcPct val="150000"/>
              </a:lnSpc>
              <a:buFont typeface="Arial" panose="020B0604020202020204" pitchFamily="34" charset="0"/>
              <a:buChar char="•"/>
            </a:pPr>
            <a:r>
              <a:rPr lang="en-IN" sz="2000" dirty="0">
                <a:solidFill>
                  <a:schemeClr val="bg2">
                    <a:lumMod val="10000"/>
                  </a:schemeClr>
                </a:solidFill>
              </a:rPr>
              <a:t>From NIST dataset-	</a:t>
            </a:r>
            <a:r>
              <a:rPr lang="en-IN" sz="2000" b="1" dirty="0">
                <a:solidFill>
                  <a:schemeClr val="bg2">
                    <a:lumMod val="10000"/>
                  </a:schemeClr>
                </a:solidFill>
              </a:rPr>
              <a:t>128*128</a:t>
            </a:r>
            <a:r>
              <a:rPr lang="en-IN" sz="2000" dirty="0">
                <a:solidFill>
                  <a:schemeClr val="bg2">
                    <a:lumMod val="10000"/>
                  </a:schemeClr>
                </a:solidFill>
              </a:rPr>
              <a:t>  [</a:t>
            </a:r>
            <a:r>
              <a:rPr lang="en-IN" sz="2000" i="1" dirty="0">
                <a:solidFill>
                  <a:schemeClr val="bg2">
                    <a:lumMod val="10000"/>
                  </a:schemeClr>
                </a:solidFill>
              </a:rPr>
              <a:t>Cropped</a:t>
            </a:r>
            <a:r>
              <a:rPr lang="en-IN" sz="2000" dirty="0">
                <a:solidFill>
                  <a:schemeClr val="bg2">
                    <a:lumMod val="10000"/>
                  </a:schemeClr>
                </a:solidFill>
              </a:rPr>
              <a:t>]</a:t>
            </a:r>
          </a:p>
          <a:p>
            <a:pPr marL="285750" indent="-285750">
              <a:lnSpc>
                <a:spcPct val="150000"/>
              </a:lnSpc>
              <a:buFont typeface="Arial" panose="020B0604020202020204" pitchFamily="34" charset="0"/>
              <a:buChar char="•"/>
            </a:pPr>
            <a:r>
              <a:rPr lang="en-IN" sz="2000" i="1" dirty="0">
                <a:solidFill>
                  <a:schemeClr val="bg2">
                    <a:lumMod val="10000"/>
                  </a:schemeClr>
                </a:solidFill>
              </a:rPr>
              <a:t>Reshaped</a:t>
            </a:r>
            <a:r>
              <a:rPr lang="en-IN" sz="2000" dirty="0">
                <a:solidFill>
                  <a:schemeClr val="bg2">
                    <a:lumMod val="10000"/>
                  </a:schemeClr>
                </a:solidFill>
              </a:rPr>
              <a:t> to 		</a:t>
            </a:r>
            <a:r>
              <a:rPr lang="en-IN" sz="2000" b="1" dirty="0">
                <a:solidFill>
                  <a:schemeClr val="bg2">
                    <a:lumMod val="10000"/>
                  </a:schemeClr>
                </a:solidFill>
              </a:rPr>
              <a:t>78*78</a:t>
            </a:r>
            <a:r>
              <a:rPr lang="en-IN" sz="2000" dirty="0">
                <a:solidFill>
                  <a:schemeClr val="bg2">
                    <a:lumMod val="10000"/>
                  </a:schemeClr>
                </a:solidFill>
              </a:rPr>
              <a:t>    for training DL architecture</a:t>
            </a:r>
          </a:p>
        </p:txBody>
      </p:sp>
      <p:pic>
        <p:nvPicPr>
          <p:cNvPr id="11" name="Google Shape;200;p22">
            <a:extLst>
              <a:ext uri="{FF2B5EF4-FFF2-40B4-BE49-F238E27FC236}">
                <a16:creationId xmlns:a16="http://schemas.microsoft.com/office/drawing/2014/main" id="{C0C03C73-60C8-4FDF-98BA-7C9E3B4B7849}"/>
              </a:ext>
            </a:extLst>
          </p:cNvPr>
          <p:cNvPicPr preferRelativeResize="0"/>
          <p:nvPr/>
        </p:nvPicPr>
        <p:blipFill>
          <a:blip r:embed="rId4">
            <a:alphaModFix/>
          </a:blip>
          <a:stretch>
            <a:fillRect/>
          </a:stretch>
        </p:blipFill>
        <p:spPr>
          <a:xfrm>
            <a:off x="7296008" y="4112229"/>
            <a:ext cx="3457662" cy="2023100"/>
          </a:xfrm>
          <a:prstGeom prst="rect">
            <a:avLst/>
          </a:prstGeom>
          <a:noFill/>
          <a:ln>
            <a:noFill/>
          </a:ln>
        </p:spPr>
      </p:pic>
      <p:sp>
        <p:nvSpPr>
          <p:cNvPr id="12" name="TextBox 11">
            <a:extLst>
              <a:ext uri="{FF2B5EF4-FFF2-40B4-BE49-F238E27FC236}">
                <a16:creationId xmlns:a16="http://schemas.microsoft.com/office/drawing/2014/main" id="{ED573D2D-E632-40F3-BD61-9388A99F1F83}"/>
              </a:ext>
            </a:extLst>
          </p:cNvPr>
          <p:cNvSpPr txBox="1"/>
          <p:nvPr/>
        </p:nvSpPr>
        <p:spPr>
          <a:xfrm>
            <a:off x="7874739" y="3632598"/>
            <a:ext cx="2300200" cy="369332"/>
          </a:xfrm>
          <a:prstGeom prst="rect">
            <a:avLst/>
          </a:prstGeom>
          <a:noFill/>
        </p:spPr>
        <p:txBody>
          <a:bodyPr wrap="square" rtlCol="0">
            <a:spAutoFit/>
          </a:bodyPr>
          <a:lstStyle/>
          <a:p>
            <a:r>
              <a:rPr lang="en-IN" u="sng" dirty="0"/>
              <a:t>ResNet Architecture</a:t>
            </a:r>
          </a:p>
        </p:txBody>
      </p:sp>
    </p:spTree>
    <p:extLst>
      <p:ext uri="{BB962C8B-B14F-4D97-AF65-F5344CB8AC3E}">
        <p14:creationId xmlns:p14="http://schemas.microsoft.com/office/powerpoint/2010/main" val="85095572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CONVERSION</a:t>
            </a:r>
          </a:p>
        </p:txBody>
      </p:sp>
      <p:sp>
        <p:nvSpPr>
          <p:cNvPr id="5" name="TextBox 4">
            <a:extLst>
              <a:ext uri="{FF2B5EF4-FFF2-40B4-BE49-F238E27FC236}">
                <a16:creationId xmlns:a16="http://schemas.microsoft.com/office/drawing/2014/main" id="{61F04423-1601-498F-A8D2-F89A4B967764}"/>
              </a:ext>
            </a:extLst>
          </p:cNvPr>
          <p:cNvSpPr txBox="1"/>
          <p:nvPr/>
        </p:nvSpPr>
        <p:spPr>
          <a:xfrm>
            <a:off x="5473336" y="1682968"/>
            <a:ext cx="6282577" cy="923330"/>
          </a:xfrm>
          <a:prstGeom prst="rect">
            <a:avLst/>
          </a:prstGeom>
          <a:noFill/>
        </p:spPr>
        <p:txBody>
          <a:bodyPr wrap="square" rtlCol="0">
            <a:spAutoFit/>
          </a:bodyPr>
          <a:lstStyle/>
          <a:p>
            <a:pPr algn="ctr"/>
            <a:r>
              <a:rPr lang="en-IN" i="1" dirty="0">
                <a:solidFill>
                  <a:schemeClr val="bg2">
                    <a:lumMod val="10000"/>
                  </a:schemeClr>
                </a:solidFill>
              </a:rPr>
              <a:t>Information of the student contained in the form gets mapped to a single row in the spreadsheet. When performing batch update, each row refers to a single student.</a:t>
            </a:r>
          </a:p>
        </p:txBody>
      </p:sp>
      <p:pic>
        <p:nvPicPr>
          <p:cNvPr id="10" name="Picture 9">
            <a:extLst>
              <a:ext uri="{FF2B5EF4-FFF2-40B4-BE49-F238E27FC236}">
                <a16:creationId xmlns:a16="http://schemas.microsoft.com/office/drawing/2014/main" id="{D16D8937-D8AB-43C2-A55B-FB1418E12C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699" b="11024"/>
          <a:stretch/>
        </p:blipFill>
        <p:spPr>
          <a:xfrm>
            <a:off x="310718" y="771523"/>
            <a:ext cx="4652497" cy="5983852"/>
          </a:xfrm>
          <a:prstGeom prst="rect">
            <a:avLst/>
          </a:prstGeom>
        </p:spPr>
      </p:pic>
      <p:pic>
        <p:nvPicPr>
          <p:cNvPr id="12" name="Picture 11">
            <a:extLst>
              <a:ext uri="{FF2B5EF4-FFF2-40B4-BE49-F238E27FC236}">
                <a16:creationId xmlns:a16="http://schemas.microsoft.com/office/drawing/2014/main" id="{46B8F68E-9570-4130-88A4-D0F485C8E4F4}"/>
              </a:ext>
            </a:extLst>
          </p:cNvPr>
          <p:cNvPicPr>
            <a:picLocks noChangeAspect="1"/>
          </p:cNvPicPr>
          <p:nvPr/>
        </p:nvPicPr>
        <p:blipFill rotWithShape="1">
          <a:blip r:embed="rId4">
            <a:extLst>
              <a:ext uri="{28A0092B-C50C-407E-A947-70E740481C1C}">
                <a14:useLocalDpi xmlns:a14="http://schemas.microsoft.com/office/drawing/2010/main" val="0"/>
              </a:ext>
            </a:extLst>
          </a:blip>
          <a:srcRect r="29484"/>
          <a:stretch/>
        </p:blipFill>
        <p:spPr>
          <a:xfrm>
            <a:off x="5134577" y="2818634"/>
            <a:ext cx="6960093" cy="979076"/>
          </a:xfrm>
          <a:prstGeom prst="rect">
            <a:avLst/>
          </a:prstGeom>
        </p:spPr>
      </p:pic>
      <p:pic>
        <p:nvPicPr>
          <p:cNvPr id="15" name="Picture 14">
            <a:extLst>
              <a:ext uri="{FF2B5EF4-FFF2-40B4-BE49-F238E27FC236}">
                <a16:creationId xmlns:a16="http://schemas.microsoft.com/office/drawing/2014/main" id="{0DD51DA3-FAA9-4542-8D30-67FBCC5E90D3}"/>
              </a:ext>
            </a:extLst>
          </p:cNvPr>
          <p:cNvPicPr>
            <a:picLocks noChangeAspect="1"/>
          </p:cNvPicPr>
          <p:nvPr/>
        </p:nvPicPr>
        <p:blipFill rotWithShape="1">
          <a:blip r:embed="rId4">
            <a:extLst>
              <a:ext uri="{28A0092B-C50C-407E-A947-70E740481C1C}">
                <a14:useLocalDpi xmlns:a14="http://schemas.microsoft.com/office/drawing/2010/main" val="0"/>
              </a:ext>
            </a:extLst>
          </a:blip>
          <a:srcRect l="70558"/>
          <a:stretch/>
        </p:blipFill>
        <p:spPr>
          <a:xfrm>
            <a:off x="6863343" y="3959480"/>
            <a:ext cx="3589538" cy="979076"/>
          </a:xfrm>
          <a:prstGeom prst="rect">
            <a:avLst/>
          </a:prstGeom>
        </p:spPr>
      </p:pic>
      <p:pic>
        <p:nvPicPr>
          <p:cNvPr id="17" name="Picture 16">
            <a:extLst>
              <a:ext uri="{FF2B5EF4-FFF2-40B4-BE49-F238E27FC236}">
                <a16:creationId xmlns:a16="http://schemas.microsoft.com/office/drawing/2014/main" id="{6CE24F90-2A17-49B0-AB3B-F71D2C3F2E62}"/>
              </a:ext>
            </a:extLst>
          </p:cNvPr>
          <p:cNvPicPr>
            <a:picLocks noChangeAspect="1"/>
          </p:cNvPicPr>
          <p:nvPr/>
        </p:nvPicPr>
        <p:blipFill rotWithShape="1">
          <a:blip r:embed="rId5">
            <a:extLst>
              <a:ext uri="{28A0092B-C50C-407E-A947-70E740481C1C}">
                <a14:useLocalDpi xmlns:a14="http://schemas.microsoft.com/office/drawing/2010/main" val="0"/>
              </a:ext>
            </a:extLst>
          </a:blip>
          <a:srcRect l="64587" r="8398"/>
          <a:stretch/>
        </p:blipFill>
        <p:spPr>
          <a:xfrm>
            <a:off x="7011304" y="5100326"/>
            <a:ext cx="3293616" cy="967262"/>
          </a:xfrm>
          <a:prstGeom prst="rect">
            <a:avLst/>
          </a:prstGeom>
        </p:spPr>
      </p:pic>
    </p:spTree>
    <p:extLst>
      <p:ext uri="{BB962C8B-B14F-4D97-AF65-F5344CB8AC3E}">
        <p14:creationId xmlns:p14="http://schemas.microsoft.com/office/powerpoint/2010/main" val="82349606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STAGES OF THE PROJECT</a:t>
            </a:r>
          </a:p>
        </p:txBody>
      </p:sp>
      <p:graphicFrame>
        <p:nvGraphicFramePr>
          <p:cNvPr id="7" name="Diagram 6">
            <a:extLst>
              <a:ext uri="{FF2B5EF4-FFF2-40B4-BE49-F238E27FC236}">
                <a16:creationId xmlns:a16="http://schemas.microsoft.com/office/drawing/2014/main" id="{FFE82D9D-B530-4373-924E-92164EB11431}"/>
              </a:ext>
            </a:extLst>
          </p:cNvPr>
          <p:cNvGraphicFramePr/>
          <p:nvPr>
            <p:extLst>
              <p:ext uri="{D42A27DB-BD31-4B8C-83A1-F6EECF244321}">
                <p14:modId xmlns:p14="http://schemas.microsoft.com/office/powerpoint/2010/main" val="3596890808"/>
              </p:ext>
            </p:extLst>
          </p:nvPr>
        </p:nvGraphicFramePr>
        <p:xfrm>
          <a:off x="636299" y="839585"/>
          <a:ext cx="11114868" cy="591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BA70DB8-D628-4122-8B41-BAA85CDCACC6}"/>
              </a:ext>
            </a:extLst>
          </p:cNvPr>
          <p:cNvPicPr>
            <a:picLocks noChangeAspect="1"/>
          </p:cNvPicPr>
          <p:nvPr/>
        </p:nvPicPr>
        <p:blipFill>
          <a:blip r:embed="rId8"/>
          <a:stretch>
            <a:fillRect/>
          </a:stretch>
        </p:blipFill>
        <p:spPr>
          <a:xfrm>
            <a:off x="3048603" y="2723050"/>
            <a:ext cx="1344253" cy="1344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Google Shape;236;p25">
            <a:extLst>
              <a:ext uri="{FF2B5EF4-FFF2-40B4-BE49-F238E27FC236}">
                <a16:creationId xmlns:a16="http://schemas.microsoft.com/office/drawing/2014/main" id="{334F9AFB-E2A9-4AC0-B96A-2877EED83DD4}"/>
              </a:ext>
            </a:extLst>
          </p:cNvPr>
          <p:cNvPicPr preferRelativeResize="0"/>
          <p:nvPr/>
        </p:nvPicPr>
        <p:blipFill>
          <a:blip r:embed="rId9">
            <a:alphaModFix/>
          </a:blip>
          <a:stretch>
            <a:fillRect/>
          </a:stretch>
        </p:blipFill>
        <p:spPr>
          <a:xfrm>
            <a:off x="7724330" y="2672843"/>
            <a:ext cx="1383187" cy="1344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6B8815D7-6AD3-4147-A69C-C1DCAC15272C}"/>
              </a:ext>
            </a:extLst>
          </p:cNvPr>
          <p:cNvPicPr>
            <a:picLocks noChangeAspect="1"/>
          </p:cNvPicPr>
          <p:nvPr/>
        </p:nvPicPr>
        <p:blipFill rotWithShape="1">
          <a:blip r:embed="rId10"/>
          <a:srcRect l="102" b="7117"/>
          <a:stretch/>
        </p:blipFill>
        <p:spPr>
          <a:xfrm>
            <a:off x="706234" y="2672843"/>
            <a:ext cx="1344253" cy="1336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Google Shape;232;p25">
            <a:extLst>
              <a:ext uri="{FF2B5EF4-FFF2-40B4-BE49-F238E27FC236}">
                <a16:creationId xmlns:a16="http://schemas.microsoft.com/office/drawing/2014/main" id="{1BF6D8DD-EE14-4120-A040-390E9A4D3526}"/>
              </a:ext>
            </a:extLst>
          </p:cNvPr>
          <p:cNvPicPr preferRelativeResize="0"/>
          <p:nvPr/>
        </p:nvPicPr>
        <p:blipFill>
          <a:blip r:embed="rId11">
            <a:alphaModFix/>
          </a:blip>
          <a:stretch>
            <a:fillRect/>
          </a:stretch>
        </p:blipFill>
        <p:spPr>
          <a:xfrm>
            <a:off x="5381961" y="2609971"/>
            <a:ext cx="658048" cy="697180"/>
          </a:xfrm>
          <a:prstGeom prst="rect">
            <a:avLst/>
          </a:prstGeom>
          <a:noFill/>
          <a:ln>
            <a:noFill/>
          </a:ln>
        </p:spPr>
      </p:pic>
      <p:pic>
        <p:nvPicPr>
          <p:cNvPr id="12" name="Google Shape;234;p25">
            <a:extLst>
              <a:ext uri="{FF2B5EF4-FFF2-40B4-BE49-F238E27FC236}">
                <a16:creationId xmlns:a16="http://schemas.microsoft.com/office/drawing/2014/main" id="{00E9F977-9E0C-4D57-B60C-3EEEA5507574}"/>
              </a:ext>
            </a:extLst>
          </p:cNvPr>
          <p:cNvPicPr preferRelativeResize="0"/>
          <p:nvPr/>
        </p:nvPicPr>
        <p:blipFill>
          <a:blip r:embed="rId12">
            <a:alphaModFix/>
          </a:blip>
          <a:stretch>
            <a:fillRect/>
          </a:stretch>
        </p:blipFill>
        <p:spPr>
          <a:xfrm>
            <a:off x="6062245" y="2609971"/>
            <a:ext cx="722284" cy="697180"/>
          </a:xfrm>
          <a:prstGeom prst="rect">
            <a:avLst/>
          </a:prstGeom>
          <a:noFill/>
          <a:ln>
            <a:noFill/>
          </a:ln>
        </p:spPr>
      </p:pic>
      <p:pic>
        <p:nvPicPr>
          <p:cNvPr id="13" name="Google Shape;235;p25">
            <a:extLst>
              <a:ext uri="{FF2B5EF4-FFF2-40B4-BE49-F238E27FC236}">
                <a16:creationId xmlns:a16="http://schemas.microsoft.com/office/drawing/2014/main" id="{5A6780F2-66B8-4C92-8257-A1F47F9F339D}"/>
              </a:ext>
            </a:extLst>
          </p:cNvPr>
          <p:cNvPicPr preferRelativeResize="0"/>
          <p:nvPr/>
        </p:nvPicPr>
        <p:blipFill>
          <a:blip r:embed="rId13">
            <a:alphaModFix/>
          </a:blip>
          <a:stretch>
            <a:fillRect/>
          </a:stretch>
        </p:blipFill>
        <p:spPr>
          <a:xfrm>
            <a:off x="5364697" y="3329589"/>
            <a:ext cx="697743" cy="679504"/>
          </a:xfrm>
          <a:prstGeom prst="rect">
            <a:avLst/>
          </a:prstGeom>
          <a:noFill/>
          <a:ln>
            <a:noFill/>
          </a:ln>
        </p:spPr>
      </p:pic>
      <p:pic>
        <p:nvPicPr>
          <p:cNvPr id="15" name="Google Shape;244;p25">
            <a:extLst>
              <a:ext uri="{FF2B5EF4-FFF2-40B4-BE49-F238E27FC236}">
                <a16:creationId xmlns:a16="http://schemas.microsoft.com/office/drawing/2014/main" id="{EA83E331-DBC1-431D-B7B1-7824520F5548}"/>
              </a:ext>
            </a:extLst>
          </p:cNvPr>
          <p:cNvPicPr preferRelativeResize="0"/>
          <p:nvPr/>
        </p:nvPicPr>
        <p:blipFill>
          <a:blip r:embed="rId14">
            <a:alphaModFix/>
          </a:blip>
          <a:stretch>
            <a:fillRect/>
          </a:stretch>
        </p:blipFill>
        <p:spPr>
          <a:xfrm>
            <a:off x="6078049" y="3329589"/>
            <a:ext cx="690677" cy="679504"/>
          </a:xfrm>
          <a:prstGeom prst="rect">
            <a:avLst/>
          </a:prstGeom>
          <a:noFill/>
          <a:ln>
            <a:noFill/>
          </a:ln>
        </p:spPr>
      </p:pic>
      <p:pic>
        <p:nvPicPr>
          <p:cNvPr id="16" name="Google Shape;238;p25">
            <a:extLst>
              <a:ext uri="{FF2B5EF4-FFF2-40B4-BE49-F238E27FC236}">
                <a16:creationId xmlns:a16="http://schemas.microsoft.com/office/drawing/2014/main" id="{3683F129-2365-40D6-8D64-7FE4C1F58471}"/>
              </a:ext>
            </a:extLst>
          </p:cNvPr>
          <p:cNvPicPr preferRelativeResize="0"/>
          <p:nvPr/>
        </p:nvPicPr>
        <p:blipFill rotWithShape="1">
          <a:blip r:embed="rId15">
            <a:alphaModFix/>
          </a:blip>
          <a:srcRect l="13295" r="8864"/>
          <a:stretch/>
        </p:blipFill>
        <p:spPr>
          <a:xfrm>
            <a:off x="10026011" y="2672843"/>
            <a:ext cx="1344253" cy="13706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Arrow: Down 2">
            <a:extLst>
              <a:ext uri="{FF2B5EF4-FFF2-40B4-BE49-F238E27FC236}">
                <a16:creationId xmlns:a16="http://schemas.microsoft.com/office/drawing/2014/main" id="{667336E8-6E5E-4628-8930-21C165EE17D7}"/>
              </a:ext>
            </a:extLst>
          </p:cNvPr>
          <p:cNvSpPr/>
          <p:nvPr/>
        </p:nvSpPr>
        <p:spPr>
          <a:xfrm>
            <a:off x="1100831" y="1482532"/>
            <a:ext cx="710214" cy="848241"/>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1593557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DATA COLLECTION</a:t>
            </a:r>
          </a:p>
        </p:txBody>
      </p:sp>
      <p:pic>
        <p:nvPicPr>
          <p:cNvPr id="7" name="Google Shape;257;p26">
            <a:extLst>
              <a:ext uri="{FF2B5EF4-FFF2-40B4-BE49-F238E27FC236}">
                <a16:creationId xmlns:a16="http://schemas.microsoft.com/office/drawing/2014/main" id="{5A5392D3-35FA-4CE9-B98A-3DAE6FD02EF9}"/>
              </a:ext>
            </a:extLst>
          </p:cNvPr>
          <p:cNvPicPr preferRelativeResize="0"/>
          <p:nvPr/>
        </p:nvPicPr>
        <p:blipFill rotWithShape="1">
          <a:blip r:embed="rId3">
            <a:alphaModFix/>
          </a:blip>
          <a:srcRect l="7954" t="6634" r="2705" b="5311"/>
          <a:stretch/>
        </p:blipFill>
        <p:spPr>
          <a:xfrm>
            <a:off x="613970" y="1209868"/>
            <a:ext cx="10964059" cy="2823599"/>
          </a:xfrm>
          <a:prstGeom prst="rect">
            <a:avLst/>
          </a:prstGeom>
          <a:noFill/>
          <a:ln>
            <a:noFill/>
          </a:ln>
        </p:spPr>
      </p:pic>
      <p:sp>
        <p:nvSpPr>
          <p:cNvPr id="8" name="Google Shape;258;p26">
            <a:extLst>
              <a:ext uri="{FF2B5EF4-FFF2-40B4-BE49-F238E27FC236}">
                <a16:creationId xmlns:a16="http://schemas.microsoft.com/office/drawing/2014/main" id="{D852F53A-4A08-458F-BD66-2114B978ED3F}"/>
              </a:ext>
            </a:extLst>
          </p:cNvPr>
          <p:cNvSpPr txBox="1"/>
          <p:nvPr/>
        </p:nvSpPr>
        <p:spPr>
          <a:xfrm>
            <a:off x="686861" y="4210949"/>
            <a:ext cx="10297822" cy="2180973"/>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 sz="20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These 4 lines are repeated 5 times in every form. </a:t>
            </a:r>
          </a:p>
          <a:p>
            <a:pPr marL="285750" lvl="0" indent="-285750" algn="l" rtl="0">
              <a:lnSpc>
                <a:spcPct val="150000"/>
              </a:lnSpc>
              <a:spcBef>
                <a:spcPts val="0"/>
              </a:spcBef>
              <a:spcAft>
                <a:spcPts val="0"/>
              </a:spcAft>
              <a:buFont typeface="Arial" panose="020B0604020202020204" pitchFamily="34" charset="0"/>
              <a:buChar char="•"/>
            </a:pPr>
            <a:r>
              <a:rPr lang="en-IN" sz="20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Forms must be scanned at </a:t>
            </a:r>
            <a:r>
              <a:rPr lang="en-IN" sz="2000" b="1"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300 dpi</a:t>
            </a:r>
            <a:r>
              <a:rPr lang="en-IN" sz="20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 for better </a:t>
            </a:r>
            <a:r>
              <a:rPr lang="en-IN" sz="2000" i="1" u="sng"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contour detection</a:t>
            </a:r>
            <a:r>
              <a:rPr lang="en-IN" sz="20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a:t>
            </a:r>
          </a:p>
          <a:p>
            <a:pPr marL="285750" indent="-285750">
              <a:lnSpc>
                <a:spcPct val="150000"/>
              </a:lnSpc>
              <a:buFont typeface="Arial" panose="020B0604020202020204" pitchFamily="34" charset="0"/>
              <a:buChar char="•"/>
            </a:pPr>
            <a:r>
              <a:rPr lang="en-IN" sz="20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Collected data in 3 batches in order to capture variations in handwriting. </a:t>
            </a:r>
            <a:endParaRPr lang="en-IN" sz="1200" dirty="0">
              <a:latin typeface="Calibri" panose="020F0502020204030204" pitchFamily="34" charset="0"/>
              <a:ea typeface="Playfair Display"/>
              <a:cs typeface="Calibri" panose="020F0502020204030204" pitchFamily="34" charset="0"/>
              <a:sym typeface="Playfair Display"/>
            </a:endParaRPr>
          </a:p>
        </p:txBody>
      </p:sp>
    </p:spTree>
    <p:extLst>
      <p:ext uri="{BB962C8B-B14F-4D97-AF65-F5344CB8AC3E}">
        <p14:creationId xmlns:p14="http://schemas.microsoft.com/office/powerpoint/2010/main" val="4955941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STAGES OF THE PROJECT</a:t>
            </a:r>
          </a:p>
        </p:txBody>
      </p:sp>
      <p:graphicFrame>
        <p:nvGraphicFramePr>
          <p:cNvPr id="7" name="Diagram 6">
            <a:extLst>
              <a:ext uri="{FF2B5EF4-FFF2-40B4-BE49-F238E27FC236}">
                <a16:creationId xmlns:a16="http://schemas.microsoft.com/office/drawing/2014/main" id="{FFE82D9D-B530-4373-924E-92164EB11431}"/>
              </a:ext>
            </a:extLst>
          </p:cNvPr>
          <p:cNvGraphicFramePr/>
          <p:nvPr>
            <p:extLst>
              <p:ext uri="{D42A27DB-BD31-4B8C-83A1-F6EECF244321}">
                <p14:modId xmlns:p14="http://schemas.microsoft.com/office/powerpoint/2010/main" val="2833311918"/>
              </p:ext>
            </p:extLst>
          </p:nvPr>
        </p:nvGraphicFramePr>
        <p:xfrm>
          <a:off x="636299" y="839585"/>
          <a:ext cx="11114868" cy="591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BA70DB8-D628-4122-8B41-BAA85CDCACC6}"/>
              </a:ext>
            </a:extLst>
          </p:cNvPr>
          <p:cNvPicPr>
            <a:picLocks noChangeAspect="1"/>
          </p:cNvPicPr>
          <p:nvPr/>
        </p:nvPicPr>
        <p:blipFill>
          <a:blip r:embed="rId8"/>
          <a:stretch>
            <a:fillRect/>
          </a:stretch>
        </p:blipFill>
        <p:spPr>
          <a:xfrm>
            <a:off x="3048603" y="2723050"/>
            <a:ext cx="1344253" cy="1344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Google Shape;236;p25">
            <a:extLst>
              <a:ext uri="{FF2B5EF4-FFF2-40B4-BE49-F238E27FC236}">
                <a16:creationId xmlns:a16="http://schemas.microsoft.com/office/drawing/2014/main" id="{334F9AFB-E2A9-4AC0-B96A-2877EED83DD4}"/>
              </a:ext>
            </a:extLst>
          </p:cNvPr>
          <p:cNvPicPr preferRelativeResize="0"/>
          <p:nvPr/>
        </p:nvPicPr>
        <p:blipFill>
          <a:blip r:embed="rId9">
            <a:alphaModFix/>
          </a:blip>
          <a:stretch>
            <a:fillRect/>
          </a:stretch>
        </p:blipFill>
        <p:spPr>
          <a:xfrm>
            <a:off x="7724330" y="2672843"/>
            <a:ext cx="1383187" cy="1344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6B8815D7-6AD3-4147-A69C-C1DCAC15272C}"/>
              </a:ext>
            </a:extLst>
          </p:cNvPr>
          <p:cNvPicPr>
            <a:picLocks noChangeAspect="1"/>
          </p:cNvPicPr>
          <p:nvPr/>
        </p:nvPicPr>
        <p:blipFill rotWithShape="1">
          <a:blip r:embed="rId10"/>
          <a:srcRect l="102" b="7117"/>
          <a:stretch/>
        </p:blipFill>
        <p:spPr>
          <a:xfrm>
            <a:off x="706234" y="2672843"/>
            <a:ext cx="1344253" cy="1336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Google Shape;232;p25">
            <a:extLst>
              <a:ext uri="{FF2B5EF4-FFF2-40B4-BE49-F238E27FC236}">
                <a16:creationId xmlns:a16="http://schemas.microsoft.com/office/drawing/2014/main" id="{1BF6D8DD-EE14-4120-A040-390E9A4D3526}"/>
              </a:ext>
            </a:extLst>
          </p:cNvPr>
          <p:cNvPicPr preferRelativeResize="0"/>
          <p:nvPr/>
        </p:nvPicPr>
        <p:blipFill>
          <a:blip r:embed="rId11">
            <a:alphaModFix/>
          </a:blip>
          <a:stretch>
            <a:fillRect/>
          </a:stretch>
        </p:blipFill>
        <p:spPr>
          <a:xfrm>
            <a:off x="5381961" y="2609971"/>
            <a:ext cx="658048" cy="697180"/>
          </a:xfrm>
          <a:prstGeom prst="rect">
            <a:avLst/>
          </a:prstGeom>
          <a:noFill/>
          <a:ln>
            <a:noFill/>
          </a:ln>
        </p:spPr>
      </p:pic>
      <p:pic>
        <p:nvPicPr>
          <p:cNvPr id="12" name="Google Shape;234;p25">
            <a:extLst>
              <a:ext uri="{FF2B5EF4-FFF2-40B4-BE49-F238E27FC236}">
                <a16:creationId xmlns:a16="http://schemas.microsoft.com/office/drawing/2014/main" id="{00E9F977-9E0C-4D57-B60C-3EEEA5507574}"/>
              </a:ext>
            </a:extLst>
          </p:cNvPr>
          <p:cNvPicPr preferRelativeResize="0"/>
          <p:nvPr/>
        </p:nvPicPr>
        <p:blipFill>
          <a:blip r:embed="rId12">
            <a:alphaModFix/>
          </a:blip>
          <a:stretch>
            <a:fillRect/>
          </a:stretch>
        </p:blipFill>
        <p:spPr>
          <a:xfrm>
            <a:off x="6062245" y="2609971"/>
            <a:ext cx="722284" cy="697180"/>
          </a:xfrm>
          <a:prstGeom prst="rect">
            <a:avLst/>
          </a:prstGeom>
          <a:noFill/>
          <a:ln>
            <a:noFill/>
          </a:ln>
        </p:spPr>
      </p:pic>
      <p:pic>
        <p:nvPicPr>
          <p:cNvPr id="13" name="Google Shape;235;p25">
            <a:extLst>
              <a:ext uri="{FF2B5EF4-FFF2-40B4-BE49-F238E27FC236}">
                <a16:creationId xmlns:a16="http://schemas.microsoft.com/office/drawing/2014/main" id="{5A6780F2-66B8-4C92-8257-A1F47F9F339D}"/>
              </a:ext>
            </a:extLst>
          </p:cNvPr>
          <p:cNvPicPr preferRelativeResize="0"/>
          <p:nvPr/>
        </p:nvPicPr>
        <p:blipFill>
          <a:blip r:embed="rId13">
            <a:alphaModFix/>
          </a:blip>
          <a:stretch>
            <a:fillRect/>
          </a:stretch>
        </p:blipFill>
        <p:spPr>
          <a:xfrm>
            <a:off x="5364697" y="3329589"/>
            <a:ext cx="697743" cy="679504"/>
          </a:xfrm>
          <a:prstGeom prst="rect">
            <a:avLst/>
          </a:prstGeom>
          <a:noFill/>
          <a:ln>
            <a:noFill/>
          </a:ln>
        </p:spPr>
      </p:pic>
      <p:pic>
        <p:nvPicPr>
          <p:cNvPr id="15" name="Google Shape;244;p25">
            <a:extLst>
              <a:ext uri="{FF2B5EF4-FFF2-40B4-BE49-F238E27FC236}">
                <a16:creationId xmlns:a16="http://schemas.microsoft.com/office/drawing/2014/main" id="{EA83E331-DBC1-431D-B7B1-7824520F5548}"/>
              </a:ext>
            </a:extLst>
          </p:cNvPr>
          <p:cNvPicPr preferRelativeResize="0"/>
          <p:nvPr/>
        </p:nvPicPr>
        <p:blipFill>
          <a:blip r:embed="rId14">
            <a:alphaModFix/>
          </a:blip>
          <a:stretch>
            <a:fillRect/>
          </a:stretch>
        </p:blipFill>
        <p:spPr>
          <a:xfrm>
            <a:off x="6078049" y="3329589"/>
            <a:ext cx="690677" cy="679504"/>
          </a:xfrm>
          <a:prstGeom prst="rect">
            <a:avLst/>
          </a:prstGeom>
          <a:noFill/>
          <a:ln>
            <a:noFill/>
          </a:ln>
        </p:spPr>
      </p:pic>
      <p:pic>
        <p:nvPicPr>
          <p:cNvPr id="16" name="Google Shape;238;p25">
            <a:extLst>
              <a:ext uri="{FF2B5EF4-FFF2-40B4-BE49-F238E27FC236}">
                <a16:creationId xmlns:a16="http://schemas.microsoft.com/office/drawing/2014/main" id="{3683F129-2365-40D6-8D64-7FE4C1F58471}"/>
              </a:ext>
            </a:extLst>
          </p:cNvPr>
          <p:cNvPicPr preferRelativeResize="0"/>
          <p:nvPr/>
        </p:nvPicPr>
        <p:blipFill rotWithShape="1">
          <a:blip r:embed="rId15">
            <a:alphaModFix/>
          </a:blip>
          <a:srcRect l="13295" r="8864"/>
          <a:stretch/>
        </p:blipFill>
        <p:spPr>
          <a:xfrm>
            <a:off x="10026011" y="2672843"/>
            <a:ext cx="1344253" cy="13706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Arrow: Down 16">
            <a:extLst>
              <a:ext uri="{FF2B5EF4-FFF2-40B4-BE49-F238E27FC236}">
                <a16:creationId xmlns:a16="http://schemas.microsoft.com/office/drawing/2014/main" id="{4F519C0D-9FB3-42E7-AA41-705E23FA1F1F}"/>
              </a:ext>
            </a:extLst>
          </p:cNvPr>
          <p:cNvSpPr/>
          <p:nvPr/>
        </p:nvSpPr>
        <p:spPr>
          <a:xfrm>
            <a:off x="3365622" y="1458621"/>
            <a:ext cx="710214" cy="848241"/>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8946513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7492754"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PREPROCESSING – Overview</a:t>
            </a:r>
          </a:p>
        </p:txBody>
      </p:sp>
      <p:pic>
        <p:nvPicPr>
          <p:cNvPr id="8" name="Google Shape;268;p27">
            <a:extLst>
              <a:ext uri="{FF2B5EF4-FFF2-40B4-BE49-F238E27FC236}">
                <a16:creationId xmlns:a16="http://schemas.microsoft.com/office/drawing/2014/main" id="{87CEB478-01B7-45AB-9A11-610B80A506D4}"/>
              </a:ext>
            </a:extLst>
          </p:cNvPr>
          <p:cNvPicPr preferRelativeResize="0"/>
          <p:nvPr/>
        </p:nvPicPr>
        <p:blipFill>
          <a:blip r:embed="rId3">
            <a:alphaModFix/>
          </a:blip>
          <a:stretch>
            <a:fillRect/>
          </a:stretch>
        </p:blipFill>
        <p:spPr>
          <a:xfrm>
            <a:off x="1263611" y="927596"/>
            <a:ext cx="9387986" cy="2483966"/>
          </a:xfrm>
          <a:prstGeom prst="rect">
            <a:avLst/>
          </a:prstGeom>
          <a:noFill/>
          <a:ln>
            <a:noFill/>
          </a:ln>
        </p:spPr>
      </p:pic>
      <p:sp>
        <p:nvSpPr>
          <p:cNvPr id="2" name="TextBox 1">
            <a:extLst>
              <a:ext uri="{FF2B5EF4-FFF2-40B4-BE49-F238E27FC236}">
                <a16:creationId xmlns:a16="http://schemas.microsoft.com/office/drawing/2014/main" id="{E6E584EF-23F8-457C-84F4-7DE1E44F5A3C}"/>
              </a:ext>
            </a:extLst>
          </p:cNvPr>
          <p:cNvSpPr txBox="1"/>
          <p:nvPr/>
        </p:nvSpPr>
        <p:spPr>
          <a:xfrm>
            <a:off x="3255833" y="3487158"/>
            <a:ext cx="5403542" cy="400110"/>
          </a:xfrm>
          <a:prstGeom prst="rect">
            <a:avLst/>
          </a:prstGeom>
          <a:noFill/>
        </p:spPr>
        <p:txBody>
          <a:bodyPr wrap="square" rtlCol="0">
            <a:spAutoFit/>
          </a:bodyPr>
          <a:lstStyle/>
          <a:p>
            <a:pPr algn="ctr"/>
            <a:r>
              <a:rPr lang="en-IN" sz="2000" b="1" u="sng" dirty="0"/>
              <a:t>Image read in grayscale mode</a:t>
            </a:r>
          </a:p>
        </p:txBody>
      </p:sp>
      <p:sp>
        <p:nvSpPr>
          <p:cNvPr id="3" name="TextBox 2">
            <a:extLst>
              <a:ext uri="{FF2B5EF4-FFF2-40B4-BE49-F238E27FC236}">
                <a16:creationId xmlns:a16="http://schemas.microsoft.com/office/drawing/2014/main" id="{9840869F-8A62-47C2-988E-7BAF5014C288}"/>
              </a:ext>
            </a:extLst>
          </p:cNvPr>
          <p:cNvSpPr txBox="1"/>
          <p:nvPr/>
        </p:nvSpPr>
        <p:spPr>
          <a:xfrm>
            <a:off x="441146" y="4308030"/>
            <a:ext cx="11497647" cy="2400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An image is made up of pixels and each of these pixels is associated with a pixel value which represents its brightness and color. </a:t>
            </a:r>
          </a:p>
          <a:p>
            <a:pPr marL="285750" indent="-285750">
              <a:lnSpc>
                <a:spcPct val="150000"/>
              </a:lnSpc>
              <a:buFont typeface="Arial" panose="020B0604020202020204" pitchFamily="34" charset="0"/>
              <a:buChar char="•"/>
            </a:pPr>
            <a:r>
              <a:rPr lang="en-US" sz="2000" dirty="0"/>
              <a:t>A grayscale image is one in which </a:t>
            </a:r>
            <a:r>
              <a:rPr lang="en-US" sz="2000" i="1" dirty="0"/>
              <a:t>all pixels</a:t>
            </a:r>
            <a:r>
              <a:rPr lang="en-US" sz="2000" dirty="0"/>
              <a:t> have values that </a:t>
            </a:r>
            <a:r>
              <a:rPr lang="en-US" sz="2000" i="1" dirty="0"/>
              <a:t>correspond to only the brightness</a:t>
            </a:r>
            <a:r>
              <a:rPr lang="en-US" sz="2000" dirty="0"/>
              <a:t> of the pixel.</a:t>
            </a:r>
          </a:p>
          <a:p>
            <a:pPr marL="285750" indent="-285750">
              <a:lnSpc>
                <a:spcPct val="150000"/>
              </a:lnSpc>
              <a:buFont typeface="Arial" panose="020B0604020202020204" pitchFamily="34" charset="0"/>
              <a:buChar char="•"/>
            </a:pPr>
            <a:r>
              <a:rPr lang="en-US" sz="2000" dirty="0"/>
              <a:t>Pixel values range from </a:t>
            </a:r>
            <a:r>
              <a:rPr lang="en-US" sz="2000" i="1" dirty="0"/>
              <a:t>0 to 255</a:t>
            </a:r>
            <a:r>
              <a:rPr lang="en-US" sz="2000" dirty="0"/>
              <a:t>, where </a:t>
            </a:r>
            <a:r>
              <a:rPr lang="en-US" sz="2000" b="1" dirty="0"/>
              <a:t>0</a:t>
            </a:r>
            <a:r>
              <a:rPr lang="en-US" sz="2000" dirty="0"/>
              <a:t> is considered as absence of light or </a:t>
            </a:r>
            <a:r>
              <a:rPr lang="en-US" sz="2000" b="1" dirty="0"/>
              <a:t>black</a:t>
            </a:r>
            <a:r>
              <a:rPr lang="en-US" sz="2000" dirty="0"/>
              <a:t> and </a:t>
            </a:r>
            <a:r>
              <a:rPr lang="en-US" sz="2000" b="1" dirty="0"/>
              <a:t>255</a:t>
            </a:r>
            <a:r>
              <a:rPr lang="en-US" sz="2000" dirty="0"/>
              <a:t> is considered to be representing </a:t>
            </a:r>
            <a:r>
              <a:rPr lang="en-US" sz="2000" b="1" dirty="0"/>
              <a:t>white</a:t>
            </a:r>
            <a:r>
              <a:rPr lang="en-US" sz="2000" dirty="0"/>
              <a:t>. All values in between represent different shades of gray. </a:t>
            </a:r>
            <a:endParaRPr lang="en-IN" sz="2000" dirty="0"/>
          </a:p>
        </p:txBody>
      </p:sp>
    </p:spTree>
    <p:extLst>
      <p:ext uri="{BB962C8B-B14F-4D97-AF65-F5344CB8AC3E}">
        <p14:creationId xmlns:p14="http://schemas.microsoft.com/office/powerpoint/2010/main" val="15921093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7492754"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PREPROCESSING – Binarization</a:t>
            </a:r>
          </a:p>
        </p:txBody>
      </p:sp>
      <p:pic>
        <p:nvPicPr>
          <p:cNvPr id="9" name="Google Shape;269;p27">
            <a:extLst>
              <a:ext uri="{FF2B5EF4-FFF2-40B4-BE49-F238E27FC236}">
                <a16:creationId xmlns:a16="http://schemas.microsoft.com/office/drawing/2014/main" id="{B218BCF1-2E9D-4AD6-85CB-D30F3D6995A3}"/>
              </a:ext>
            </a:extLst>
          </p:cNvPr>
          <p:cNvPicPr preferRelativeResize="0"/>
          <p:nvPr/>
        </p:nvPicPr>
        <p:blipFill>
          <a:blip r:embed="rId3">
            <a:alphaModFix/>
          </a:blip>
          <a:stretch>
            <a:fillRect/>
          </a:stretch>
        </p:blipFill>
        <p:spPr>
          <a:xfrm>
            <a:off x="1509353" y="912528"/>
            <a:ext cx="9124235" cy="2487128"/>
          </a:xfrm>
          <a:prstGeom prst="rect">
            <a:avLst/>
          </a:prstGeom>
          <a:noFill/>
          <a:ln>
            <a:noFill/>
          </a:ln>
        </p:spPr>
      </p:pic>
      <p:sp>
        <p:nvSpPr>
          <p:cNvPr id="10" name="TextBox 9">
            <a:extLst>
              <a:ext uri="{FF2B5EF4-FFF2-40B4-BE49-F238E27FC236}">
                <a16:creationId xmlns:a16="http://schemas.microsoft.com/office/drawing/2014/main" id="{9D00B298-A85A-4D20-9CAA-9F0697FFC5B1}"/>
              </a:ext>
            </a:extLst>
          </p:cNvPr>
          <p:cNvSpPr txBox="1"/>
          <p:nvPr/>
        </p:nvSpPr>
        <p:spPr>
          <a:xfrm>
            <a:off x="4873841" y="3516512"/>
            <a:ext cx="1892719" cy="400110"/>
          </a:xfrm>
          <a:prstGeom prst="rect">
            <a:avLst/>
          </a:prstGeom>
          <a:noFill/>
        </p:spPr>
        <p:txBody>
          <a:bodyPr wrap="square" rtlCol="0">
            <a:spAutoFit/>
          </a:bodyPr>
          <a:lstStyle/>
          <a:p>
            <a:pPr algn="ctr"/>
            <a:r>
              <a:rPr lang="en-IN" sz="2000" b="1" u="sng" dirty="0"/>
              <a:t>Binarized Form</a:t>
            </a:r>
          </a:p>
        </p:txBody>
      </p:sp>
      <p:sp>
        <p:nvSpPr>
          <p:cNvPr id="2" name="TextBox 1">
            <a:extLst>
              <a:ext uri="{FF2B5EF4-FFF2-40B4-BE49-F238E27FC236}">
                <a16:creationId xmlns:a16="http://schemas.microsoft.com/office/drawing/2014/main" id="{2A2B854F-0D14-4344-89EC-F6FFC567E471}"/>
              </a:ext>
            </a:extLst>
          </p:cNvPr>
          <p:cNvSpPr txBox="1"/>
          <p:nvPr/>
        </p:nvSpPr>
        <p:spPr>
          <a:xfrm>
            <a:off x="310718" y="4052371"/>
            <a:ext cx="11881282"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For the process of binarization, the </a:t>
            </a:r>
            <a:r>
              <a:rPr lang="en-US" sz="2000" i="1" dirty="0"/>
              <a:t>image must be in grayscale</a:t>
            </a:r>
          </a:p>
          <a:p>
            <a:pPr marL="285750" indent="-285750">
              <a:lnSpc>
                <a:spcPct val="150000"/>
              </a:lnSpc>
              <a:buFont typeface="Arial" panose="020B0604020202020204" pitchFamily="34" charset="0"/>
              <a:buChar char="•"/>
            </a:pPr>
            <a:r>
              <a:rPr lang="en-US" sz="2000" dirty="0"/>
              <a:t>A </a:t>
            </a:r>
            <a:r>
              <a:rPr lang="en-US" sz="2000" i="1" dirty="0"/>
              <a:t>threshold</a:t>
            </a:r>
            <a:r>
              <a:rPr lang="en-US" sz="2000" dirty="0"/>
              <a:t> is chosen, and each pixel having a value </a:t>
            </a:r>
            <a:r>
              <a:rPr lang="en-US" sz="2000" i="1" dirty="0"/>
              <a:t>greater</a:t>
            </a:r>
            <a:r>
              <a:rPr lang="en-US" sz="2000" dirty="0"/>
              <a:t> than that threshold is given a </a:t>
            </a:r>
            <a:r>
              <a:rPr lang="en-US" sz="2000" i="1" dirty="0"/>
              <a:t>value of 255</a:t>
            </a:r>
            <a:r>
              <a:rPr lang="en-US" sz="2000" dirty="0"/>
              <a:t> whereas each pixel with a value </a:t>
            </a:r>
            <a:r>
              <a:rPr lang="en-US" sz="2000" i="1" dirty="0"/>
              <a:t>less</a:t>
            </a:r>
            <a:r>
              <a:rPr lang="en-US" sz="2000" dirty="0"/>
              <a:t> than or equal to the threshold, is given a </a:t>
            </a:r>
            <a:r>
              <a:rPr lang="en-US" sz="2000" i="1" dirty="0"/>
              <a:t>value of 0</a:t>
            </a:r>
            <a:r>
              <a:rPr lang="en-US" sz="2000" dirty="0"/>
              <a:t>.</a:t>
            </a:r>
          </a:p>
          <a:p>
            <a:pPr marL="285750" indent="-285750">
              <a:lnSpc>
                <a:spcPct val="150000"/>
              </a:lnSpc>
              <a:buFont typeface="Arial" panose="020B0604020202020204" pitchFamily="34" charset="0"/>
              <a:buChar char="•"/>
            </a:pPr>
            <a:r>
              <a:rPr lang="en-US" sz="2000" dirty="0"/>
              <a:t>This leads to the image </a:t>
            </a:r>
            <a:r>
              <a:rPr lang="en-US" sz="2000" i="1" dirty="0"/>
              <a:t>converting into a black and white image </a:t>
            </a:r>
            <a:r>
              <a:rPr lang="en-US" sz="2000" dirty="0"/>
              <a:t>or binary image</a:t>
            </a:r>
          </a:p>
          <a:p>
            <a:pPr marL="285750" indent="-285750">
              <a:lnSpc>
                <a:spcPct val="150000"/>
              </a:lnSpc>
              <a:buFont typeface="Arial" panose="020B0604020202020204" pitchFamily="34" charset="0"/>
              <a:buChar char="•"/>
            </a:pPr>
            <a:r>
              <a:rPr lang="en-US" sz="2000" dirty="0"/>
              <a:t>For text related documents, the technique of binarization is often applied to help </a:t>
            </a:r>
            <a:r>
              <a:rPr lang="en-US" sz="2000" b="1" i="1" dirty="0"/>
              <a:t>localize the text against the background</a:t>
            </a:r>
          </a:p>
        </p:txBody>
      </p:sp>
    </p:spTree>
    <p:extLst>
      <p:ext uri="{BB962C8B-B14F-4D97-AF65-F5344CB8AC3E}">
        <p14:creationId xmlns:p14="http://schemas.microsoft.com/office/powerpoint/2010/main" val="83406206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7492754"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PREPROCESSING – Thresholding</a:t>
            </a:r>
          </a:p>
        </p:txBody>
      </p:sp>
      <p:pic>
        <p:nvPicPr>
          <p:cNvPr id="9" name="Google Shape;270;p27">
            <a:extLst>
              <a:ext uri="{FF2B5EF4-FFF2-40B4-BE49-F238E27FC236}">
                <a16:creationId xmlns:a16="http://schemas.microsoft.com/office/drawing/2014/main" id="{A18A153B-3309-4758-B2F9-334E6CA9A770}"/>
              </a:ext>
            </a:extLst>
          </p:cNvPr>
          <p:cNvPicPr preferRelativeResize="0"/>
          <p:nvPr/>
        </p:nvPicPr>
        <p:blipFill>
          <a:blip r:embed="rId3">
            <a:alphaModFix/>
          </a:blip>
          <a:stretch>
            <a:fillRect/>
          </a:stretch>
        </p:blipFill>
        <p:spPr>
          <a:xfrm>
            <a:off x="1130045" y="856883"/>
            <a:ext cx="9322836" cy="2487426"/>
          </a:xfrm>
          <a:prstGeom prst="rect">
            <a:avLst/>
          </a:prstGeom>
          <a:noFill/>
          <a:ln>
            <a:noFill/>
          </a:ln>
        </p:spPr>
      </p:pic>
      <p:sp>
        <p:nvSpPr>
          <p:cNvPr id="10" name="TextBox 9">
            <a:extLst>
              <a:ext uri="{FF2B5EF4-FFF2-40B4-BE49-F238E27FC236}">
                <a16:creationId xmlns:a16="http://schemas.microsoft.com/office/drawing/2014/main" id="{1FA4A587-39C3-4B71-9839-9BB79E8581C7}"/>
              </a:ext>
            </a:extLst>
          </p:cNvPr>
          <p:cNvSpPr txBox="1"/>
          <p:nvPr/>
        </p:nvSpPr>
        <p:spPr>
          <a:xfrm>
            <a:off x="3371612" y="3429000"/>
            <a:ext cx="5403542" cy="400110"/>
          </a:xfrm>
          <a:prstGeom prst="rect">
            <a:avLst/>
          </a:prstGeom>
          <a:noFill/>
        </p:spPr>
        <p:txBody>
          <a:bodyPr wrap="square" rtlCol="0">
            <a:spAutoFit/>
          </a:bodyPr>
          <a:lstStyle/>
          <a:p>
            <a:pPr algn="ctr"/>
            <a:r>
              <a:rPr lang="en-IN" sz="2000" b="1" u="sng" dirty="0">
                <a:solidFill>
                  <a:schemeClr val="tx1">
                    <a:lumMod val="85000"/>
                    <a:lumOff val="15000"/>
                  </a:schemeClr>
                </a:solidFill>
              </a:rPr>
              <a:t>Thresholded Form</a:t>
            </a:r>
          </a:p>
        </p:txBody>
      </p:sp>
      <p:sp>
        <p:nvSpPr>
          <p:cNvPr id="3" name="TextBox 2">
            <a:extLst>
              <a:ext uri="{FF2B5EF4-FFF2-40B4-BE49-F238E27FC236}">
                <a16:creationId xmlns:a16="http://schemas.microsoft.com/office/drawing/2014/main" id="{9EF051C9-7E2E-4C3A-ACA5-04210BA87943}"/>
              </a:ext>
            </a:extLst>
          </p:cNvPr>
          <p:cNvSpPr txBox="1"/>
          <p:nvPr/>
        </p:nvSpPr>
        <p:spPr>
          <a:xfrm>
            <a:off x="336188" y="3948572"/>
            <a:ext cx="11855812"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The process of assigning pixel values using the given threshold, is called thresholding.</a:t>
            </a:r>
          </a:p>
          <a:p>
            <a:pPr marL="285750" indent="-285750">
              <a:lnSpc>
                <a:spcPct val="150000"/>
              </a:lnSpc>
              <a:buFont typeface="Arial" panose="020B0604020202020204" pitchFamily="34" charset="0"/>
              <a:buChar char="•"/>
            </a:pPr>
            <a:r>
              <a:rPr lang="en-US" sz="2000" dirty="0"/>
              <a:t>We used </a:t>
            </a:r>
            <a:r>
              <a:rPr lang="en-US" sz="2000" b="1" i="1" dirty="0"/>
              <a:t>Adaptive Thresholding </a:t>
            </a:r>
            <a:r>
              <a:rPr lang="en-US" sz="2000" dirty="0"/>
              <a:t>where the threshold for each pixel is set </a:t>
            </a:r>
            <a:r>
              <a:rPr lang="en-US" sz="2000" i="1" dirty="0"/>
              <a:t>locally</a:t>
            </a:r>
            <a:r>
              <a:rPr lang="en-US" sz="2000" dirty="0"/>
              <a:t> based on some small </a:t>
            </a:r>
            <a:r>
              <a:rPr lang="en-US" sz="2000" i="1" dirty="0"/>
              <a:t>region around the pixel </a:t>
            </a:r>
            <a:r>
              <a:rPr lang="en-US" sz="2000" dirty="0"/>
              <a:t>instead of globally as in the case with Simple Thresholding.</a:t>
            </a:r>
          </a:p>
          <a:p>
            <a:pPr marL="285750" indent="-285750">
              <a:lnSpc>
                <a:spcPct val="150000"/>
              </a:lnSpc>
              <a:buFont typeface="Arial" panose="020B0604020202020204" pitchFamily="34" charset="0"/>
              <a:buChar char="•"/>
            </a:pPr>
            <a:r>
              <a:rPr lang="en-US" sz="2000" dirty="0"/>
              <a:t>For the forms, the threshold we used was the </a:t>
            </a:r>
            <a:r>
              <a:rPr lang="en-US" sz="2000" b="1" i="1" dirty="0"/>
              <a:t>Gaussian weighted sum of neighborhood values</a:t>
            </a:r>
            <a:endParaRPr lang="en-US" sz="2000" dirty="0"/>
          </a:p>
          <a:p>
            <a:pPr marL="285750" indent="-285750">
              <a:lnSpc>
                <a:spcPct val="150000"/>
              </a:lnSpc>
              <a:buFont typeface="Arial" panose="020B0604020202020204" pitchFamily="34" charset="0"/>
              <a:buChar char="•"/>
            </a:pPr>
            <a:r>
              <a:rPr lang="en-US" sz="2000" dirty="0"/>
              <a:t>For the character images though, the threshold we used was </a:t>
            </a:r>
            <a:r>
              <a:rPr lang="en-US" sz="2000" i="1" dirty="0"/>
              <a:t>the mean of neighborhood pixel values.</a:t>
            </a:r>
          </a:p>
          <a:p>
            <a:pPr marL="285750" indent="-285750">
              <a:lnSpc>
                <a:spcPct val="150000"/>
              </a:lnSpc>
              <a:buFont typeface="Arial" panose="020B0604020202020204" pitchFamily="34" charset="0"/>
              <a:buChar char="•"/>
            </a:pPr>
            <a:r>
              <a:rPr lang="en-US" sz="2000" i="1" dirty="0"/>
              <a:t>Purpose-</a:t>
            </a:r>
            <a:r>
              <a:rPr lang="en-US" sz="2000" dirty="0"/>
              <a:t> to increase the relevant area so as to make character pop out.</a:t>
            </a:r>
            <a:endParaRPr lang="en-US" sz="2000" i="1" dirty="0"/>
          </a:p>
        </p:txBody>
      </p:sp>
    </p:spTree>
    <p:extLst>
      <p:ext uri="{BB962C8B-B14F-4D97-AF65-F5344CB8AC3E}">
        <p14:creationId xmlns:p14="http://schemas.microsoft.com/office/powerpoint/2010/main" val="168680441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7492754"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PREPROCESSING – Dilation</a:t>
            </a:r>
          </a:p>
        </p:txBody>
      </p:sp>
      <p:pic>
        <p:nvPicPr>
          <p:cNvPr id="9" name="Google Shape;271;p27">
            <a:extLst>
              <a:ext uri="{FF2B5EF4-FFF2-40B4-BE49-F238E27FC236}">
                <a16:creationId xmlns:a16="http://schemas.microsoft.com/office/drawing/2014/main" id="{CB19DF06-6F1A-4E13-B7AE-E5CE7B88DD32}"/>
              </a:ext>
            </a:extLst>
          </p:cNvPr>
          <p:cNvPicPr preferRelativeResize="0"/>
          <p:nvPr/>
        </p:nvPicPr>
        <p:blipFill>
          <a:blip r:embed="rId3">
            <a:alphaModFix/>
          </a:blip>
          <a:stretch>
            <a:fillRect/>
          </a:stretch>
        </p:blipFill>
        <p:spPr>
          <a:xfrm>
            <a:off x="1417422" y="953172"/>
            <a:ext cx="9114500" cy="2513225"/>
          </a:xfrm>
          <a:prstGeom prst="rect">
            <a:avLst/>
          </a:prstGeom>
          <a:noFill/>
          <a:ln>
            <a:noFill/>
          </a:ln>
        </p:spPr>
      </p:pic>
      <p:sp>
        <p:nvSpPr>
          <p:cNvPr id="10" name="TextBox 9">
            <a:extLst>
              <a:ext uri="{FF2B5EF4-FFF2-40B4-BE49-F238E27FC236}">
                <a16:creationId xmlns:a16="http://schemas.microsoft.com/office/drawing/2014/main" id="{5BE8C500-8277-44F8-BC47-BC7682308172}"/>
              </a:ext>
            </a:extLst>
          </p:cNvPr>
          <p:cNvSpPr txBox="1"/>
          <p:nvPr/>
        </p:nvSpPr>
        <p:spPr>
          <a:xfrm>
            <a:off x="310718" y="3995678"/>
            <a:ext cx="12007556"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We set a kernel size that convolves the image and adds white pixels around the boundary of the character </a:t>
            </a:r>
          </a:p>
          <a:p>
            <a:pPr marL="285750" indent="-285750">
              <a:lnSpc>
                <a:spcPct val="150000"/>
              </a:lnSpc>
              <a:buFont typeface="Arial" panose="020B0604020202020204" pitchFamily="34" charset="0"/>
              <a:buChar char="•"/>
            </a:pPr>
            <a:r>
              <a:rPr lang="en-US" sz="2000" dirty="0"/>
              <a:t>We found that dilating through asymmetric kernel sizes like (10,3) and (3,10) helped in getting the subsection boxes.</a:t>
            </a:r>
          </a:p>
          <a:p>
            <a:pPr marL="285750" indent="-285750">
              <a:lnSpc>
                <a:spcPct val="150000"/>
              </a:lnSpc>
              <a:buFont typeface="Arial" panose="020B0604020202020204" pitchFamily="34" charset="0"/>
              <a:buChar char="•"/>
            </a:pPr>
            <a:r>
              <a:rPr lang="en-US" sz="2000" dirty="0"/>
              <a:t>We hypothesize this may be due to our contours being square shaped.</a:t>
            </a:r>
          </a:p>
          <a:p>
            <a:pPr marL="285750" indent="-285750">
              <a:lnSpc>
                <a:spcPct val="150000"/>
              </a:lnSpc>
              <a:buFont typeface="Arial" panose="020B0604020202020204" pitchFamily="34" charset="0"/>
              <a:buChar char="•"/>
            </a:pPr>
            <a:r>
              <a:rPr lang="en-US" sz="2000" dirty="0"/>
              <a:t>In case of detecting the outer rectangles, symmetric kernel sizes like (2,2) worked best</a:t>
            </a:r>
          </a:p>
          <a:p>
            <a:pPr marL="285750" indent="-285750">
              <a:lnSpc>
                <a:spcPct val="150000"/>
              </a:lnSpc>
              <a:buFont typeface="Arial" panose="020B0604020202020204" pitchFamily="34" charset="0"/>
              <a:buChar char="•"/>
            </a:pPr>
            <a:r>
              <a:rPr lang="en-US" sz="2000" i="1" dirty="0"/>
              <a:t>Purpose-</a:t>
            </a:r>
            <a:r>
              <a:rPr lang="en-US" sz="2000" dirty="0"/>
              <a:t> to </a:t>
            </a:r>
            <a:r>
              <a:rPr lang="en-US" sz="2000" b="1" i="1" dirty="0"/>
              <a:t>remove pixel noise through blurring</a:t>
            </a:r>
          </a:p>
        </p:txBody>
      </p:sp>
      <p:sp>
        <p:nvSpPr>
          <p:cNvPr id="11" name="TextBox 10">
            <a:extLst>
              <a:ext uri="{FF2B5EF4-FFF2-40B4-BE49-F238E27FC236}">
                <a16:creationId xmlns:a16="http://schemas.microsoft.com/office/drawing/2014/main" id="{2ED62435-8645-4193-98E6-80BEAB17ED16}"/>
              </a:ext>
            </a:extLst>
          </p:cNvPr>
          <p:cNvSpPr txBox="1"/>
          <p:nvPr/>
        </p:nvSpPr>
        <p:spPr>
          <a:xfrm>
            <a:off x="3272901" y="3466397"/>
            <a:ext cx="5403542" cy="400110"/>
          </a:xfrm>
          <a:prstGeom prst="rect">
            <a:avLst/>
          </a:prstGeom>
          <a:noFill/>
        </p:spPr>
        <p:txBody>
          <a:bodyPr wrap="square" rtlCol="0">
            <a:spAutoFit/>
          </a:bodyPr>
          <a:lstStyle/>
          <a:p>
            <a:pPr algn="ctr"/>
            <a:r>
              <a:rPr lang="en-IN" sz="2000" b="1" u="sng" dirty="0"/>
              <a:t>Dilated Form</a:t>
            </a:r>
          </a:p>
        </p:txBody>
      </p:sp>
    </p:spTree>
    <p:extLst>
      <p:ext uri="{BB962C8B-B14F-4D97-AF65-F5344CB8AC3E}">
        <p14:creationId xmlns:p14="http://schemas.microsoft.com/office/powerpoint/2010/main" val="84985932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STAGES OF THE PROJECT</a:t>
            </a:r>
          </a:p>
        </p:txBody>
      </p:sp>
      <p:graphicFrame>
        <p:nvGraphicFramePr>
          <p:cNvPr id="7" name="Diagram 6">
            <a:extLst>
              <a:ext uri="{FF2B5EF4-FFF2-40B4-BE49-F238E27FC236}">
                <a16:creationId xmlns:a16="http://schemas.microsoft.com/office/drawing/2014/main" id="{FFE82D9D-B530-4373-924E-92164EB11431}"/>
              </a:ext>
            </a:extLst>
          </p:cNvPr>
          <p:cNvGraphicFramePr/>
          <p:nvPr>
            <p:extLst>
              <p:ext uri="{D42A27DB-BD31-4B8C-83A1-F6EECF244321}">
                <p14:modId xmlns:p14="http://schemas.microsoft.com/office/powerpoint/2010/main" val="3345952822"/>
              </p:ext>
            </p:extLst>
          </p:nvPr>
        </p:nvGraphicFramePr>
        <p:xfrm>
          <a:off x="636299" y="839585"/>
          <a:ext cx="11114868" cy="591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BA70DB8-D628-4122-8B41-BAA85CDCACC6}"/>
              </a:ext>
            </a:extLst>
          </p:cNvPr>
          <p:cNvPicPr>
            <a:picLocks noChangeAspect="1"/>
          </p:cNvPicPr>
          <p:nvPr/>
        </p:nvPicPr>
        <p:blipFill>
          <a:blip r:embed="rId8"/>
          <a:stretch>
            <a:fillRect/>
          </a:stretch>
        </p:blipFill>
        <p:spPr>
          <a:xfrm>
            <a:off x="3048603" y="2723050"/>
            <a:ext cx="1344253" cy="1344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Google Shape;236;p25">
            <a:extLst>
              <a:ext uri="{FF2B5EF4-FFF2-40B4-BE49-F238E27FC236}">
                <a16:creationId xmlns:a16="http://schemas.microsoft.com/office/drawing/2014/main" id="{334F9AFB-E2A9-4AC0-B96A-2877EED83DD4}"/>
              </a:ext>
            </a:extLst>
          </p:cNvPr>
          <p:cNvPicPr preferRelativeResize="0"/>
          <p:nvPr/>
        </p:nvPicPr>
        <p:blipFill>
          <a:blip r:embed="rId9">
            <a:alphaModFix/>
          </a:blip>
          <a:stretch>
            <a:fillRect/>
          </a:stretch>
        </p:blipFill>
        <p:spPr>
          <a:xfrm>
            <a:off x="7724330" y="2672843"/>
            <a:ext cx="1383187" cy="1344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6B8815D7-6AD3-4147-A69C-C1DCAC15272C}"/>
              </a:ext>
            </a:extLst>
          </p:cNvPr>
          <p:cNvPicPr>
            <a:picLocks noChangeAspect="1"/>
          </p:cNvPicPr>
          <p:nvPr/>
        </p:nvPicPr>
        <p:blipFill rotWithShape="1">
          <a:blip r:embed="rId10"/>
          <a:srcRect l="102" b="7117"/>
          <a:stretch/>
        </p:blipFill>
        <p:spPr>
          <a:xfrm>
            <a:off x="706234" y="2672843"/>
            <a:ext cx="1344253" cy="1336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Google Shape;232;p25">
            <a:extLst>
              <a:ext uri="{FF2B5EF4-FFF2-40B4-BE49-F238E27FC236}">
                <a16:creationId xmlns:a16="http://schemas.microsoft.com/office/drawing/2014/main" id="{1BF6D8DD-EE14-4120-A040-390E9A4D3526}"/>
              </a:ext>
            </a:extLst>
          </p:cNvPr>
          <p:cNvPicPr preferRelativeResize="0"/>
          <p:nvPr/>
        </p:nvPicPr>
        <p:blipFill>
          <a:blip r:embed="rId11">
            <a:alphaModFix/>
          </a:blip>
          <a:stretch>
            <a:fillRect/>
          </a:stretch>
        </p:blipFill>
        <p:spPr>
          <a:xfrm>
            <a:off x="5381961" y="2609971"/>
            <a:ext cx="658048" cy="697180"/>
          </a:xfrm>
          <a:prstGeom prst="rect">
            <a:avLst/>
          </a:prstGeom>
          <a:noFill/>
          <a:ln>
            <a:noFill/>
          </a:ln>
        </p:spPr>
      </p:pic>
      <p:pic>
        <p:nvPicPr>
          <p:cNvPr id="12" name="Google Shape;234;p25">
            <a:extLst>
              <a:ext uri="{FF2B5EF4-FFF2-40B4-BE49-F238E27FC236}">
                <a16:creationId xmlns:a16="http://schemas.microsoft.com/office/drawing/2014/main" id="{00E9F977-9E0C-4D57-B60C-3EEEA5507574}"/>
              </a:ext>
            </a:extLst>
          </p:cNvPr>
          <p:cNvPicPr preferRelativeResize="0"/>
          <p:nvPr/>
        </p:nvPicPr>
        <p:blipFill>
          <a:blip r:embed="rId12">
            <a:alphaModFix/>
          </a:blip>
          <a:stretch>
            <a:fillRect/>
          </a:stretch>
        </p:blipFill>
        <p:spPr>
          <a:xfrm>
            <a:off x="6062245" y="2609971"/>
            <a:ext cx="722284" cy="697180"/>
          </a:xfrm>
          <a:prstGeom prst="rect">
            <a:avLst/>
          </a:prstGeom>
          <a:noFill/>
          <a:ln>
            <a:noFill/>
          </a:ln>
        </p:spPr>
      </p:pic>
      <p:pic>
        <p:nvPicPr>
          <p:cNvPr id="13" name="Google Shape;235;p25">
            <a:extLst>
              <a:ext uri="{FF2B5EF4-FFF2-40B4-BE49-F238E27FC236}">
                <a16:creationId xmlns:a16="http://schemas.microsoft.com/office/drawing/2014/main" id="{5A6780F2-66B8-4C92-8257-A1F47F9F339D}"/>
              </a:ext>
            </a:extLst>
          </p:cNvPr>
          <p:cNvPicPr preferRelativeResize="0"/>
          <p:nvPr/>
        </p:nvPicPr>
        <p:blipFill>
          <a:blip r:embed="rId13">
            <a:alphaModFix/>
          </a:blip>
          <a:stretch>
            <a:fillRect/>
          </a:stretch>
        </p:blipFill>
        <p:spPr>
          <a:xfrm>
            <a:off x="5364697" y="3329589"/>
            <a:ext cx="697743" cy="679504"/>
          </a:xfrm>
          <a:prstGeom prst="rect">
            <a:avLst/>
          </a:prstGeom>
          <a:noFill/>
          <a:ln>
            <a:noFill/>
          </a:ln>
        </p:spPr>
      </p:pic>
      <p:pic>
        <p:nvPicPr>
          <p:cNvPr id="15" name="Google Shape;244;p25">
            <a:extLst>
              <a:ext uri="{FF2B5EF4-FFF2-40B4-BE49-F238E27FC236}">
                <a16:creationId xmlns:a16="http://schemas.microsoft.com/office/drawing/2014/main" id="{EA83E331-DBC1-431D-B7B1-7824520F5548}"/>
              </a:ext>
            </a:extLst>
          </p:cNvPr>
          <p:cNvPicPr preferRelativeResize="0"/>
          <p:nvPr/>
        </p:nvPicPr>
        <p:blipFill>
          <a:blip r:embed="rId14">
            <a:alphaModFix/>
          </a:blip>
          <a:stretch>
            <a:fillRect/>
          </a:stretch>
        </p:blipFill>
        <p:spPr>
          <a:xfrm>
            <a:off x="6078049" y="3329589"/>
            <a:ext cx="690677" cy="679504"/>
          </a:xfrm>
          <a:prstGeom prst="rect">
            <a:avLst/>
          </a:prstGeom>
          <a:noFill/>
          <a:ln>
            <a:noFill/>
          </a:ln>
        </p:spPr>
      </p:pic>
      <p:pic>
        <p:nvPicPr>
          <p:cNvPr id="16" name="Google Shape;238;p25">
            <a:extLst>
              <a:ext uri="{FF2B5EF4-FFF2-40B4-BE49-F238E27FC236}">
                <a16:creationId xmlns:a16="http://schemas.microsoft.com/office/drawing/2014/main" id="{3683F129-2365-40D6-8D64-7FE4C1F58471}"/>
              </a:ext>
            </a:extLst>
          </p:cNvPr>
          <p:cNvPicPr preferRelativeResize="0"/>
          <p:nvPr/>
        </p:nvPicPr>
        <p:blipFill rotWithShape="1">
          <a:blip r:embed="rId15">
            <a:alphaModFix/>
          </a:blip>
          <a:srcRect l="13295" r="8864"/>
          <a:stretch/>
        </p:blipFill>
        <p:spPr>
          <a:xfrm>
            <a:off x="10026011" y="2672843"/>
            <a:ext cx="1344253" cy="13706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Arrow: Down 16">
            <a:extLst>
              <a:ext uri="{FF2B5EF4-FFF2-40B4-BE49-F238E27FC236}">
                <a16:creationId xmlns:a16="http://schemas.microsoft.com/office/drawing/2014/main" id="{7A361C12-4025-47CF-8748-A36BBC3D1459}"/>
              </a:ext>
            </a:extLst>
          </p:cNvPr>
          <p:cNvSpPr/>
          <p:nvPr/>
        </p:nvSpPr>
        <p:spPr>
          <a:xfrm>
            <a:off x="5684902" y="1579260"/>
            <a:ext cx="710214" cy="848241"/>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050133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4" descr="D:\Praxis\Ads\Praxis Full Logo - Copy.jpg"/>
          <p:cNvPicPr preferRelativeResize="0"/>
          <p:nvPr/>
        </p:nvPicPr>
        <p:blipFill rotWithShape="1">
          <a:blip r:embed="rId3">
            <a:alphaModFix/>
          </a:blip>
          <a:srcRect/>
          <a:stretch/>
        </p:blipFill>
        <p:spPr>
          <a:xfrm>
            <a:off x="5418624" y="5796081"/>
            <a:ext cx="1726400" cy="1061918"/>
          </a:xfrm>
          <a:prstGeom prst="rect">
            <a:avLst/>
          </a:prstGeom>
          <a:noFill/>
          <a:ln>
            <a:noFill/>
          </a:ln>
        </p:spPr>
      </p:pic>
      <p:cxnSp>
        <p:nvCxnSpPr>
          <p:cNvPr id="101" name="Google Shape;101;p14"/>
          <p:cNvCxnSpPr/>
          <p:nvPr/>
        </p:nvCxnSpPr>
        <p:spPr>
          <a:xfrm flipH="1">
            <a:off x="73745" y="0"/>
            <a:ext cx="14750" cy="6858000"/>
          </a:xfrm>
          <a:prstGeom prst="straightConnector1">
            <a:avLst/>
          </a:prstGeom>
          <a:noFill/>
          <a:ln w="190500" cap="flat" cmpd="sng">
            <a:solidFill>
              <a:srgbClr val="FF0000"/>
            </a:solidFill>
            <a:prstDash val="solid"/>
            <a:miter lim="800000"/>
            <a:headEnd type="none" w="sm" len="sm"/>
            <a:tailEnd type="none" w="sm" len="sm"/>
          </a:ln>
        </p:spPr>
      </p:cxnSp>
      <p:pic>
        <p:nvPicPr>
          <p:cNvPr id="102" name="Google Shape;102;p14"/>
          <p:cNvPicPr preferRelativeResize="0"/>
          <p:nvPr/>
        </p:nvPicPr>
        <p:blipFill rotWithShape="1">
          <a:blip r:embed="rId4">
            <a:alphaModFix/>
          </a:blip>
          <a:srcRect l="19898" t="7504" r="24394" b="23648"/>
          <a:stretch/>
        </p:blipFill>
        <p:spPr>
          <a:xfrm>
            <a:off x="2869050" y="2171000"/>
            <a:ext cx="2445385" cy="2203656"/>
          </a:xfrm>
          <a:prstGeom prst="rect">
            <a:avLst/>
          </a:prstGeom>
          <a:noFill/>
          <a:ln>
            <a:noFill/>
          </a:ln>
        </p:spPr>
      </p:pic>
      <p:pic>
        <p:nvPicPr>
          <p:cNvPr id="103" name="Google Shape;103;p14"/>
          <p:cNvPicPr preferRelativeResize="0"/>
          <p:nvPr/>
        </p:nvPicPr>
        <p:blipFill rotWithShape="1">
          <a:blip r:embed="rId5">
            <a:alphaModFix/>
          </a:blip>
          <a:srcRect l="13030" r="12890" b="48126"/>
          <a:stretch/>
        </p:blipFill>
        <p:spPr>
          <a:xfrm>
            <a:off x="7387678" y="2171000"/>
            <a:ext cx="2261048" cy="2293352"/>
          </a:xfrm>
          <a:prstGeom prst="rect">
            <a:avLst/>
          </a:prstGeom>
          <a:noFill/>
          <a:ln>
            <a:noFill/>
          </a:ln>
        </p:spPr>
      </p:pic>
      <p:sp>
        <p:nvSpPr>
          <p:cNvPr id="104" name="Google Shape;104;p14"/>
          <p:cNvSpPr txBox="1"/>
          <p:nvPr/>
        </p:nvSpPr>
        <p:spPr>
          <a:xfrm>
            <a:off x="2092601" y="4464355"/>
            <a:ext cx="3740100" cy="113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400" b="1" dirty="0">
                <a:solidFill>
                  <a:srgbClr val="980000"/>
                </a:solidFill>
                <a:latin typeface="Arial Narrow"/>
                <a:ea typeface="Arial Narrow"/>
                <a:cs typeface="Arial Narrow"/>
                <a:sym typeface="Arial Narrow"/>
              </a:rPr>
              <a:t>VARISHU PANT</a:t>
            </a:r>
            <a:endParaRPr dirty="0">
              <a:solidFill>
                <a:srgbClr val="980000"/>
              </a:solidFill>
            </a:endParaRPr>
          </a:p>
          <a:p>
            <a:pPr marL="0" marR="0" lvl="0" indent="0" algn="ctr" rtl="0">
              <a:spcBef>
                <a:spcPts val="0"/>
              </a:spcBef>
              <a:spcAft>
                <a:spcPts val="0"/>
              </a:spcAft>
              <a:buNone/>
            </a:pPr>
            <a:r>
              <a:rPr lang="en-IN" sz="2000" i="1" dirty="0">
                <a:solidFill>
                  <a:srgbClr val="171616"/>
                </a:solidFill>
                <a:latin typeface="Calibri"/>
                <a:ea typeface="Calibri"/>
                <a:cs typeface="Calibri"/>
                <a:sym typeface="Calibri"/>
              </a:rPr>
              <a:t>Class of 2020</a:t>
            </a:r>
            <a:endParaRPr dirty="0"/>
          </a:p>
          <a:p>
            <a:pPr marL="0" marR="0" lvl="0" indent="0" algn="ctr" rtl="0">
              <a:spcBef>
                <a:spcPts val="0"/>
              </a:spcBef>
              <a:spcAft>
                <a:spcPts val="0"/>
              </a:spcAft>
              <a:buNone/>
            </a:pPr>
            <a:r>
              <a:rPr lang="en-IN" sz="2200" i="1" dirty="0">
                <a:solidFill>
                  <a:srgbClr val="002060"/>
                </a:solidFill>
                <a:latin typeface="Calibri"/>
                <a:ea typeface="Calibri"/>
                <a:cs typeface="Calibri"/>
                <a:sym typeface="Calibri"/>
              </a:rPr>
              <a:t>Praxis Business School</a:t>
            </a:r>
            <a:endParaRPr dirty="0"/>
          </a:p>
        </p:txBody>
      </p:sp>
      <p:sp>
        <p:nvSpPr>
          <p:cNvPr id="105" name="Google Shape;105;p14"/>
          <p:cNvSpPr txBox="1"/>
          <p:nvPr/>
        </p:nvSpPr>
        <p:spPr>
          <a:xfrm>
            <a:off x="6231522" y="4505080"/>
            <a:ext cx="4370400" cy="147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400" b="1" dirty="0">
                <a:solidFill>
                  <a:srgbClr val="85200C"/>
                </a:solidFill>
                <a:latin typeface="Arial Narrow"/>
                <a:ea typeface="Arial Narrow"/>
                <a:cs typeface="Arial Narrow"/>
                <a:sym typeface="Arial Narrow"/>
              </a:rPr>
              <a:t>ANKIT SEKSERIA</a:t>
            </a:r>
            <a:endParaRPr dirty="0">
              <a:solidFill>
                <a:srgbClr val="85200C"/>
              </a:solidFill>
            </a:endParaRPr>
          </a:p>
          <a:p>
            <a:pPr marL="0" marR="0" lvl="0" indent="0" algn="ctr" rtl="0">
              <a:spcBef>
                <a:spcPts val="0"/>
              </a:spcBef>
              <a:spcAft>
                <a:spcPts val="0"/>
              </a:spcAft>
              <a:buNone/>
            </a:pPr>
            <a:r>
              <a:rPr lang="en-IN" sz="2000" i="1" dirty="0">
                <a:solidFill>
                  <a:srgbClr val="171616"/>
                </a:solidFill>
                <a:latin typeface="Calibri"/>
                <a:ea typeface="Calibri"/>
                <a:cs typeface="Calibri"/>
                <a:sym typeface="Calibri"/>
              </a:rPr>
              <a:t>Class of 2020</a:t>
            </a:r>
            <a:r>
              <a:rPr lang="en-IN" sz="2200" i="1" dirty="0">
                <a:solidFill>
                  <a:srgbClr val="171616"/>
                </a:solidFill>
                <a:latin typeface="Calibri"/>
                <a:ea typeface="Calibri"/>
                <a:cs typeface="Calibri"/>
                <a:sym typeface="Calibri"/>
              </a:rPr>
              <a:t> </a:t>
            </a:r>
            <a:endParaRPr dirty="0"/>
          </a:p>
          <a:p>
            <a:pPr marL="0" marR="0" lvl="0" indent="0" algn="ctr" rtl="0">
              <a:spcBef>
                <a:spcPts val="0"/>
              </a:spcBef>
              <a:spcAft>
                <a:spcPts val="0"/>
              </a:spcAft>
              <a:buNone/>
            </a:pPr>
            <a:r>
              <a:rPr lang="en-IN" sz="2200" i="1" dirty="0">
                <a:solidFill>
                  <a:srgbClr val="002060"/>
                </a:solidFill>
                <a:latin typeface="Calibri"/>
                <a:ea typeface="Calibri"/>
                <a:cs typeface="Calibri"/>
                <a:sym typeface="Calibri"/>
              </a:rPr>
              <a:t>Praxis Business School</a:t>
            </a:r>
            <a:br>
              <a:rPr lang="en-IN" sz="2200" i="1" dirty="0">
                <a:solidFill>
                  <a:srgbClr val="171616"/>
                </a:solidFill>
                <a:latin typeface="Calibri"/>
                <a:ea typeface="Calibri"/>
                <a:cs typeface="Calibri"/>
                <a:sym typeface="Calibri"/>
              </a:rPr>
            </a:br>
            <a:endParaRPr sz="2200" i="1" dirty="0">
              <a:solidFill>
                <a:srgbClr val="171616"/>
              </a:solidFill>
              <a:latin typeface="Calibri"/>
              <a:ea typeface="Calibri"/>
              <a:cs typeface="Calibri"/>
              <a:sym typeface="Calibri"/>
            </a:endParaRPr>
          </a:p>
        </p:txBody>
      </p:sp>
      <p:sp>
        <p:nvSpPr>
          <p:cNvPr id="106" name="Google Shape;106;p14"/>
          <p:cNvSpPr txBox="1"/>
          <p:nvPr/>
        </p:nvSpPr>
        <p:spPr>
          <a:xfrm>
            <a:off x="790178" y="649700"/>
            <a:ext cx="10983300" cy="1082400"/>
          </a:xfrm>
          <a:prstGeom prst="rect">
            <a:avLst/>
          </a:prstGeom>
          <a:noFill/>
          <a:ln>
            <a:noFill/>
          </a:ln>
        </p:spPr>
        <p:txBody>
          <a:bodyPr spcFirstLastPara="1" wrap="square" lIns="0" tIns="0" rIns="45725" bIns="0" anchor="t" anchorCtr="0">
            <a:noAutofit/>
          </a:bodyPr>
          <a:lstStyle/>
          <a:p>
            <a:pPr marL="0" marR="0" lvl="0" indent="0" algn="ctr" rtl="0">
              <a:lnSpc>
                <a:spcPct val="150000"/>
              </a:lnSpc>
              <a:spcBef>
                <a:spcPts val="0"/>
              </a:spcBef>
              <a:spcAft>
                <a:spcPts val="0"/>
              </a:spcAft>
              <a:buNone/>
            </a:pPr>
            <a:r>
              <a:rPr lang="en-IN" sz="3500" dirty="0">
                <a:solidFill>
                  <a:srgbClr val="85200C"/>
                </a:solidFill>
                <a:latin typeface="Impact"/>
                <a:ea typeface="Impact"/>
                <a:cs typeface="Impact"/>
                <a:sym typeface="Impact"/>
              </a:rPr>
              <a:t>ONE TAP UPDATER</a:t>
            </a:r>
            <a:br>
              <a:rPr lang="en-IN" sz="3500" dirty="0">
                <a:solidFill>
                  <a:srgbClr val="85200C"/>
                </a:solidFill>
                <a:latin typeface="Impact"/>
                <a:ea typeface="Impact"/>
                <a:cs typeface="Impact"/>
                <a:sym typeface="Impact"/>
              </a:rPr>
            </a:br>
            <a:r>
              <a:rPr lang="en-IN" sz="2400" i="1" dirty="0">
                <a:solidFill>
                  <a:srgbClr val="1C4587"/>
                </a:solidFill>
                <a:latin typeface="Roboto"/>
                <a:ea typeface="Roboto"/>
                <a:cs typeface="Roboto"/>
                <a:sym typeface="Roboto"/>
              </a:rPr>
              <a:t>An OCR App that automates hand-filled form updates</a:t>
            </a:r>
            <a:endParaRPr dirty="0">
              <a:solidFill>
                <a:srgbClr val="1C4587"/>
              </a:solidFill>
              <a:latin typeface="Roboto"/>
              <a:ea typeface="Roboto"/>
              <a:cs typeface="Roboto"/>
              <a:sym typeface="Roboto"/>
            </a:endParaRPr>
          </a:p>
          <a:p>
            <a:pPr marL="0" lvl="0" indent="0" algn="l" rtl="0">
              <a:spcBef>
                <a:spcPts val="0"/>
              </a:spcBef>
              <a:spcAft>
                <a:spcPts val="0"/>
              </a:spcAft>
              <a:buClr>
                <a:schemeClr val="dk1"/>
              </a:buClr>
              <a:buFont typeface="Arial"/>
              <a:buNone/>
            </a:pPr>
            <a:endParaRPr sz="3500" dirty="0">
              <a:solidFill>
                <a:srgbClr val="85200C"/>
              </a:solidFill>
              <a:latin typeface="Impact"/>
              <a:ea typeface="Impact"/>
              <a:cs typeface="Impact"/>
              <a:sym typeface="Impact"/>
            </a:endParaRPr>
          </a:p>
        </p:txBody>
      </p:sp>
      <p:pic>
        <p:nvPicPr>
          <p:cNvPr id="107" name="Google Shape;107;p14"/>
          <p:cNvPicPr preferRelativeResize="0"/>
          <p:nvPr/>
        </p:nvPicPr>
        <p:blipFill>
          <a:blip r:embed="rId6">
            <a:alphaModFix/>
          </a:blip>
          <a:stretch>
            <a:fillRect/>
          </a:stretch>
        </p:blipFill>
        <p:spPr>
          <a:xfrm>
            <a:off x="3560775" y="197550"/>
            <a:ext cx="1061925" cy="1061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CHARACTER EXTRACTION</a:t>
            </a:r>
          </a:p>
        </p:txBody>
      </p:sp>
      <p:sp>
        <p:nvSpPr>
          <p:cNvPr id="10" name="Google Shape;286;p28">
            <a:extLst>
              <a:ext uri="{FF2B5EF4-FFF2-40B4-BE49-F238E27FC236}">
                <a16:creationId xmlns:a16="http://schemas.microsoft.com/office/drawing/2014/main" id="{D81BED8E-3998-4CD9-B559-E658F77D9229}"/>
              </a:ext>
            </a:extLst>
          </p:cNvPr>
          <p:cNvSpPr txBox="1">
            <a:spLocks/>
          </p:cNvSpPr>
          <p:nvPr/>
        </p:nvSpPr>
        <p:spPr>
          <a:xfrm>
            <a:off x="1045259" y="2395565"/>
            <a:ext cx="9494093" cy="1080514"/>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2000" b="1" i="1" dirty="0">
                <a:latin typeface="Calibri" panose="020F0502020204030204" pitchFamily="34" charset="0"/>
                <a:ea typeface="Playfair Display"/>
                <a:cs typeface="Calibri" panose="020F0502020204030204" pitchFamily="34" charset="0"/>
                <a:sym typeface="Playfair Display"/>
              </a:rPr>
              <a:t>Detected contours and extracted – </a:t>
            </a:r>
          </a:p>
          <a:p>
            <a:pPr marL="457200" indent="-457200">
              <a:lnSpc>
                <a:spcPct val="150000"/>
              </a:lnSpc>
              <a:spcBef>
                <a:spcPts val="0"/>
              </a:spcBef>
              <a:buFont typeface="+mj-lt"/>
              <a:buAutoNum type="arabicPeriod"/>
            </a:pPr>
            <a:r>
              <a:rPr lang="en-US" sz="2000" dirty="0">
                <a:latin typeface="Calibri" panose="020F0502020204030204" pitchFamily="34" charset="0"/>
                <a:ea typeface="Playfair Display"/>
                <a:cs typeface="Calibri" panose="020F0502020204030204" pitchFamily="34" charset="0"/>
                <a:sym typeface="Playfair Display"/>
              </a:rPr>
              <a:t>first the outer boxes (or rectangles) and then </a:t>
            </a:r>
          </a:p>
          <a:p>
            <a:pPr marL="457200" indent="-457200">
              <a:lnSpc>
                <a:spcPct val="150000"/>
              </a:lnSpc>
              <a:spcBef>
                <a:spcPts val="0"/>
              </a:spcBef>
              <a:buFont typeface="+mj-lt"/>
              <a:buAutoNum type="arabicPeriod"/>
            </a:pPr>
            <a:r>
              <a:rPr lang="en-US" sz="2000" dirty="0">
                <a:latin typeface="Calibri" panose="020F0502020204030204" pitchFamily="34" charset="0"/>
                <a:ea typeface="Playfair Display"/>
                <a:cs typeface="Calibri" panose="020F0502020204030204" pitchFamily="34" charset="0"/>
                <a:sym typeface="Playfair Display"/>
              </a:rPr>
              <a:t>the inner boxes (or squares) that contain the characters.</a:t>
            </a:r>
          </a:p>
          <a:p>
            <a:pPr>
              <a:lnSpc>
                <a:spcPct val="150000"/>
              </a:lnSpc>
            </a:pPr>
            <a:r>
              <a:rPr lang="en-US" sz="2000" b="1" i="1" dirty="0">
                <a:latin typeface="Calibri" panose="020F0502020204030204" pitchFamily="34" charset="0"/>
                <a:ea typeface="Playfair Display"/>
                <a:cs typeface="Calibri" panose="020F0502020204030204" pitchFamily="34" charset="0"/>
                <a:sym typeface="Playfair Display"/>
              </a:rPr>
              <a:t>Characters were sorted according to pixel coordinates to get the correct order for ease of storage and labelling.</a:t>
            </a:r>
          </a:p>
          <a:p>
            <a:pPr>
              <a:lnSpc>
                <a:spcPct val="150000"/>
              </a:lnSpc>
            </a:pPr>
            <a:endParaRPr lang="en-US" sz="2000" dirty="0">
              <a:latin typeface="Calibri" panose="020F0502020204030204" pitchFamily="34" charset="0"/>
              <a:ea typeface="Playfair Display"/>
              <a:cs typeface="Calibri" panose="020F0502020204030204" pitchFamily="34" charset="0"/>
              <a:sym typeface="Playfair Display"/>
            </a:endParaRPr>
          </a:p>
        </p:txBody>
      </p:sp>
      <p:pic>
        <p:nvPicPr>
          <p:cNvPr id="11" name="Google Shape;287;p28">
            <a:extLst>
              <a:ext uri="{FF2B5EF4-FFF2-40B4-BE49-F238E27FC236}">
                <a16:creationId xmlns:a16="http://schemas.microsoft.com/office/drawing/2014/main" id="{948EE927-66BC-426E-B35D-ABB424C4CF99}"/>
              </a:ext>
            </a:extLst>
          </p:cNvPr>
          <p:cNvPicPr preferRelativeResize="0"/>
          <p:nvPr/>
        </p:nvPicPr>
        <p:blipFill>
          <a:blip r:embed="rId3">
            <a:alphaModFix/>
          </a:blip>
          <a:stretch>
            <a:fillRect/>
          </a:stretch>
        </p:blipFill>
        <p:spPr>
          <a:xfrm>
            <a:off x="1048255" y="1018864"/>
            <a:ext cx="10030104" cy="1432516"/>
          </a:xfrm>
          <a:prstGeom prst="rect">
            <a:avLst/>
          </a:prstGeom>
          <a:noFill/>
          <a:ln>
            <a:noFill/>
          </a:ln>
        </p:spPr>
      </p:pic>
      <p:sp>
        <p:nvSpPr>
          <p:cNvPr id="12" name="Google Shape;288;p28">
            <a:extLst>
              <a:ext uri="{FF2B5EF4-FFF2-40B4-BE49-F238E27FC236}">
                <a16:creationId xmlns:a16="http://schemas.microsoft.com/office/drawing/2014/main" id="{2ACD51F0-9DC7-400E-B5E6-3A4E81E2EE95}"/>
              </a:ext>
            </a:extLst>
          </p:cNvPr>
          <p:cNvSpPr/>
          <p:nvPr/>
        </p:nvSpPr>
        <p:spPr>
          <a:xfrm>
            <a:off x="1556442" y="1063804"/>
            <a:ext cx="9143998" cy="515495"/>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0"/>
          </a:p>
        </p:txBody>
      </p:sp>
      <p:sp>
        <p:nvSpPr>
          <p:cNvPr id="13" name="Google Shape;289;p28">
            <a:extLst>
              <a:ext uri="{FF2B5EF4-FFF2-40B4-BE49-F238E27FC236}">
                <a16:creationId xmlns:a16="http://schemas.microsoft.com/office/drawing/2014/main" id="{0248F322-EB52-4DB1-97C3-6CB69BFDF859}"/>
              </a:ext>
            </a:extLst>
          </p:cNvPr>
          <p:cNvSpPr/>
          <p:nvPr/>
        </p:nvSpPr>
        <p:spPr>
          <a:xfrm>
            <a:off x="1562195" y="1873615"/>
            <a:ext cx="333245"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0;p28">
            <a:extLst>
              <a:ext uri="{FF2B5EF4-FFF2-40B4-BE49-F238E27FC236}">
                <a16:creationId xmlns:a16="http://schemas.microsoft.com/office/drawing/2014/main" id="{BD80AF69-0EEC-46B0-BB2C-4E41C071B9DF}"/>
              </a:ext>
            </a:extLst>
          </p:cNvPr>
          <p:cNvSpPr/>
          <p:nvPr/>
        </p:nvSpPr>
        <p:spPr>
          <a:xfrm>
            <a:off x="1880291" y="1873615"/>
            <a:ext cx="302949"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1;p28">
            <a:extLst>
              <a:ext uri="{FF2B5EF4-FFF2-40B4-BE49-F238E27FC236}">
                <a16:creationId xmlns:a16="http://schemas.microsoft.com/office/drawing/2014/main" id="{9BC524DE-AB26-439D-9CC4-CEE5F8154988}"/>
              </a:ext>
            </a:extLst>
          </p:cNvPr>
          <p:cNvSpPr/>
          <p:nvPr/>
        </p:nvSpPr>
        <p:spPr>
          <a:xfrm>
            <a:off x="2145515" y="1873615"/>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2;p28">
            <a:extLst>
              <a:ext uri="{FF2B5EF4-FFF2-40B4-BE49-F238E27FC236}">
                <a16:creationId xmlns:a16="http://schemas.microsoft.com/office/drawing/2014/main" id="{B3CC9328-C3FD-4627-8C7D-2D038B1DEC6E}"/>
              </a:ext>
            </a:extLst>
          </p:cNvPr>
          <p:cNvSpPr txBox="1"/>
          <p:nvPr/>
        </p:nvSpPr>
        <p:spPr>
          <a:xfrm>
            <a:off x="967145" y="5201774"/>
            <a:ext cx="10015354" cy="4970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After repeating noise removal steps for contours along with smoothening techniques, we get:</a:t>
            </a:r>
            <a:endParaRPr sz="20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endParaRPr>
          </a:p>
        </p:txBody>
      </p:sp>
      <p:pic>
        <p:nvPicPr>
          <p:cNvPr id="18" name="Google Shape;293;p28">
            <a:extLst>
              <a:ext uri="{FF2B5EF4-FFF2-40B4-BE49-F238E27FC236}">
                <a16:creationId xmlns:a16="http://schemas.microsoft.com/office/drawing/2014/main" id="{2DDB1582-4DB2-4A15-B0FD-B54D4C27AE3D}"/>
              </a:ext>
            </a:extLst>
          </p:cNvPr>
          <p:cNvPicPr preferRelativeResize="0"/>
          <p:nvPr/>
        </p:nvPicPr>
        <p:blipFill>
          <a:blip r:embed="rId4">
            <a:alphaModFix/>
          </a:blip>
          <a:stretch>
            <a:fillRect/>
          </a:stretch>
        </p:blipFill>
        <p:spPr>
          <a:xfrm>
            <a:off x="1083798" y="5739773"/>
            <a:ext cx="647700" cy="647700"/>
          </a:xfrm>
          <a:prstGeom prst="rect">
            <a:avLst/>
          </a:prstGeom>
          <a:noFill/>
          <a:ln>
            <a:noFill/>
          </a:ln>
        </p:spPr>
      </p:pic>
      <p:pic>
        <p:nvPicPr>
          <p:cNvPr id="19" name="Google Shape;294;p28">
            <a:extLst>
              <a:ext uri="{FF2B5EF4-FFF2-40B4-BE49-F238E27FC236}">
                <a16:creationId xmlns:a16="http://schemas.microsoft.com/office/drawing/2014/main" id="{7B8CBE2D-7B8F-4AD1-897E-63A2E648E307}"/>
              </a:ext>
            </a:extLst>
          </p:cNvPr>
          <p:cNvPicPr preferRelativeResize="0"/>
          <p:nvPr/>
        </p:nvPicPr>
        <p:blipFill>
          <a:blip r:embed="rId5">
            <a:alphaModFix/>
          </a:blip>
          <a:stretch>
            <a:fillRect/>
          </a:stretch>
        </p:blipFill>
        <p:spPr>
          <a:xfrm>
            <a:off x="1854627" y="5739773"/>
            <a:ext cx="657225" cy="657225"/>
          </a:xfrm>
          <a:prstGeom prst="rect">
            <a:avLst/>
          </a:prstGeom>
          <a:noFill/>
          <a:ln>
            <a:noFill/>
          </a:ln>
        </p:spPr>
      </p:pic>
      <p:pic>
        <p:nvPicPr>
          <p:cNvPr id="20" name="Google Shape;295;p28">
            <a:extLst>
              <a:ext uri="{FF2B5EF4-FFF2-40B4-BE49-F238E27FC236}">
                <a16:creationId xmlns:a16="http://schemas.microsoft.com/office/drawing/2014/main" id="{7581690C-E6C7-4502-987C-AB2BF2C124F0}"/>
              </a:ext>
            </a:extLst>
          </p:cNvPr>
          <p:cNvPicPr preferRelativeResize="0"/>
          <p:nvPr/>
        </p:nvPicPr>
        <p:blipFill>
          <a:blip r:embed="rId6">
            <a:alphaModFix/>
          </a:blip>
          <a:stretch>
            <a:fillRect/>
          </a:stretch>
        </p:blipFill>
        <p:spPr>
          <a:xfrm>
            <a:off x="2633010" y="5749298"/>
            <a:ext cx="657225" cy="647700"/>
          </a:xfrm>
          <a:prstGeom prst="rect">
            <a:avLst/>
          </a:prstGeom>
          <a:noFill/>
          <a:ln>
            <a:noFill/>
          </a:ln>
        </p:spPr>
      </p:pic>
      <p:sp>
        <p:nvSpPr>
          <p:cNvPr id="21" name="Google Shape;297;p28">
            <a:extLst>
              <a:ext uri="{FF2B5EF4-FFF2-40B4-BE49-F238E27FC236}">
                <a16:creationId xmlns:a16="http://schemas.microsoft.com/office/drawing/2014/main" id="{5603B563-3401-4478-A994-939EA92261A7}"/>
              </a:ext>
            </a:extLst>
          </p:cNvPr>
          <p:cNvSpPr/>
          <p:nvPr/>
        </p:nvSpPr>
        <p:spPr>
          <a:xfrm>
            <a:off x="2436039" y="1875260"/>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8;p28">
            <a:extLst>
              <a:ext uri="{FF2B5EF4-FFF2-40B4-BE49-F238E27FC236}">
                <a16:creationId xmlns:a16="http://schemas.microsoft.com/office/drawing/2014/main" id="{92D4AFDB-0B4A-481B-A97F-7EE270110B19}"/>
              </a:ext>
            </a:extLst>
          </p:cNvPr>
          <p:cNvSpPr/>
          <p:nvPr/>
        </p:nvSpPr>
        <p:spPr>
          <a:xfrm>
            <a:off x="2740269" y="1875260"/>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p28">
            <a:extLst>
              <a:ext uri="{FF2B5EF4-FFF2-40B4-BE49-F238E27FC236}">
                <a16:creationId xmlns:a16="http://schemas.microsoft.com/office/drawing/2014/main" id="{3B655EAE-B8BF-4265-97AF-942C89072E95}"/>
              </a:ext>
            </a:extLst>
          </p:cNvPr>
          <p:cNvSpPr/>
          <p:nvPr/>
        </p:nvSpPr>
        <p:spPr>
          <a:xfrm>
            <a:off x="3016994" y="1867471"/>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0;p28">
            <a:extLst>
              <a:ext uri="{FF2B5EF4-FFF2-40B4-BE49-F238E27FC236}">
                <a16:creationId xmlns:a16="http://schemas.microsoft.com/office/drawing/2014/main" id="{B81EBBB0-8382-4659-AB5C-9282D95D43B4}"/>
              </a:ext>
            </a:extLst>
          </p:cNvPr>
          <p:cNvSpPr/>
          <p:nvPr/>
        </p:nvSpPr>
        <p:spPr>
          <a:xfrm>
            <a:off x="4772088" y="1882264"/>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1;p28">
            <a:extLst>
              <a:ext uri="{FF2B5EF4-FFF2-40B4-BE49-F238E27FC236}">
                <a16:creationId xmlns:a16="http://schemas.microsoft.com/office/drawing/2014/main" id="{6E86CF85-DE0E-40F3-9B74-A7FF2ECBEABC}"/>
              </a:ext>
            </a:extLst>
          </p:cNvPr>
          <p:cNvSpPr/>
          <p:nvPr/>
        </p:nvSpPr>
        <p:spPr>
          <a:xfrm>
            <a:off x="5104488" y="1874264"/>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2;p28">
            <a:extLst>
              <a:ext uri="{FF2B5EF4-FFF2-40B4-BE49-F238E27FC236}">
                <a16:creationId xmlns:a16="http://schemas.microsoft.com/office/drawing/2014/main" id="{4F6D1E04-D29D-4AB9-A9FC-CA01E98DA28B}"/>
              </a:ext>
            </a:extLst>
          </p:cNvPr>
          <p:cNvSpPr/>
          <p:nvPr/>
        </p:nvSpPr>
        <p:spPr>
          <a:xfrm>
            <a:off x="5681650" y="1874264"/>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3;p28">
            <a:extLst>
              <a:ext uri="{FF2B5EF4-FFF2-40B4-BE49-F238E27FC236}">
                <a16:creationId xmlns:a16="http://schemas.microsoft.com/office/drawing/2014/main" id="{05A4C65E-8992-4D38-8507-4DC942CDA20F}"/>
              </a:ext>
            </a:extLst>
          </p:cNvPr>
          <p:cNvSpPr/>
          <p:nvPr/>
        </p:nvSpPr>
        <p:spPr>
          <a:xfrm>
            <a:off x="5393598" y="1874264"/>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4;p28">
            <a:extLst>
              <a:ext uri="{FF2B5EF4-FFF2-40B4-BE49-F238E27FC236}">
                <a16:creationId xmlns:a16="http://schemas.microsoft.com/office/drawing/2014/main" id="{806BD71D-63E8-45AC-94E1-4B9CAA6C5EDA}"/>
              </a:ext>
            </a:extLst>
          </p:cNvPr>
          <p:cNvSpPr/>
          <p:nvPr/>
        </p:nvSpPr>
        <p:spPr>
          <a:xfrm>
            <a:off x="5974822" y="1865288"/>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5;p28">
            <a:extLst>
              <a:ext uri="{FF2B5EF4-FFF2-40B4-BE49-F238E27FC236}">
                <a16:creationId xmlns:a16="http://schemas.microsoft.com/office/drawing/2014/main" id="{434607E9-635A-4165-9422-6ECEA2111BC8}"/>
              </a:ext>
            </a:extLst>
          </p:cNvPr>
          <p:cNvSpPr/>
          <p:nvPr/>
        </p:nvSpPr>
        <p:spPr>
          <a:xfrm>
            <a:off x="6277770" y="1865288"/>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6;p28">
            <a:extLst>
              <a:ext uri="{FF2B5EF4-FFF2-40B4-BE49-F238E27FC236}">
                <a16:creationId xmlns:a16="http://schemas.microsoft.com/office/drawing/2014/main" id="{F0A2BD13-069F-4ECD-AC0C-3D9A535EF56D}"/>
              </a:ext>
            </a:extLst>
          </p:cNvPr>
          <p:cNvSpPr/>
          <p:nvPr/>
        </p:nvSpPr>
        <p:spPr>
          <a:xfrm>
            <a:off x="6541490" y="1865288"/>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7;p28">
            <a:extLst>
              <a:ext uri="{FF2B5EF4-FFF2-40B4-BE49-F238E27FC236}">
                <a16:creationId xmlns:a16="http://schemas.microsoft.com/office/drawing/2014/main" id="{5954831F-69FF-4172-BE89-940CEAFF2B69}"/>
              </a:ext>
            </a:extLst>
          </p:cNvPr>
          <p:cNvSpPr/>
          <p:nvPr/>
        </p:nvSpPr>
        <p:spPr>
          <a:xfrm>
            <a:off x="6833673" y="1865288"/>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8;p28">
            <a:extLst>
              <a:ext uri="{FF2B5EF4-FFF2-40B4-BE49-F238E27FC236}">
                <a16:creationId xmlns:a16="http://schemas.microsoft.com/office/drawing/2014/main" id="{E959D93F-9CEE-4862-8905-3A1740299F2E}"/>
              </a:ext>
            </a:extLst>
          </p:cNvPr>
          <p:cNvSpPr/>
          <p:nvPr/>
        </p:nvSpPr>
        <p:spPr>
          <a:xfrm>
            <a:off x="7133111" y="1874264"/>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9;p28">
            <a:extLst>
              <a:ext uri="{FF2B5EF4-FFF2-40B4-BE49-F238E27FC236}">
                <a16:creationId xmlns:a16="http://schemas.microsoft.com/office/drawing/2014/main" id="{411BF961-E332-48D4-9152-C053693882E6}"/>
              </a:ext>
            </a:extLst>
          </p:cNvPr>
          <p:cNvSpPr/>
          <p:nvPr/>
        </p:nvSpPr>
        <p:spPr>
          <a:xfrm>
            <a:off x="7443924" y="1857158"/>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1;p28">
            <a:extLst>
              <a:ext uri="{FF2B5EF4-FFF2-40B4-BE49-F238E27FC236}">
                <a16:creationId xmlns:a16="http://schemas.microsoft.com/office/drawing/2014/main" id="{7676F730-8ED5-473B-AA50-7258E917B791}"/>
              </a:ext>
            </a:extLst>
          </p:cNvPr>
          <p:cNvSpPr/>
          <p:nvPr/>
        </p:nvSpPr>
        <p:spPr>
          <a:xfrm>
            <a:off x="3321584" y="1867988"/>
            <a:ext cx="3324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1;p28">
            <a:extLst>
              <a:ext uri="{FF2B5EF4-FFF2-40B4-BE49-F238E27FC236}">
                <a16:creationId xmlns:a16="http://schemas.microsoft.com/office/drawing/2014/main" id="{A98BD366-51B9-4077-8421-4410753D3FFA}"/>
              </a:ext>
            </a:extLst>
          </p:cNvPr>
          <p:cNvSpPr/>
          <p:nvPr/>
        </p:nvSpPr>
        <p:spPr>
          <a:xfrm>
            <a:off x="3632183" y="1865288"/>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1;p28">
            <a:extLst>
              <a:ext uri="{FF2B5EF4-FFF2-40B4-BE49-F238E27FC236}">
                <a16:creationId xmlns:a16="http://schemas.microsoft.com/office/drawing/2014/main" id="{41077826-A390-4655-9353-CCE8243852C0}"/>
              </a:ext>
            </a:extLst>
          </p:cNvPr>
          <p:cNvSpPr/>
          <p:nvPr/>
        </p:nvSpPr>
        <p:spPr>
          <a:xfrm>
            <a:off x="3917062" y="1847353"/>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1;p28">
            <a:extLst>
              <a:ext uri="{FF2B5EF4-FFF2-40B4-BE49-F238E27FC236}">
                <a16:creationId xmlns:a16="http://schemas.microsoft.com/office/drawing/2014/main" id="{4C549941-0802-46B3-B75A-6A60628CD6D7}"/>
              </a:ext>
            </a:extLst>
          </p:cNvPr>
          <p:cNvSpPr/>
          <p:nvPr/>
        </p:nvSpPr>
        <p:spPr>
          <a:xfrm>
            <a:off x="4220081" y="1869133"/>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1;p28">
            <a:extLst>
              <a:ext uri="{FF2B5EF4-FFF2-40B4-BE49-F238E27FC236}">
                <a16:creationId xmlns:a16="http://schemas.microsoft.com/office/drawing/2014/main" id="{E49D5F48-31D9-41C6-8068-CB8363440087}"/>
              </a:ext>
            </a:extLst>
          </p:cNvPr>
          <p:cNvSpPr/>
          <p:nvPr/>
        </p:nvSpPr>
        <p:spPr>
          <a:xfrm>
            <a:off x="4495829" y="1887498"/>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1;p28">
            <a:extLst>
              <a:ext uri="{FF2B5EF4-FFF2-40B4-BE49-F238E27FC236}">
                <a16:creationId xmlns:a16="http://schemas.microsoft.com/office/drawing/2014/main" id="{8F3AD2AF-6595-4224-9CFF-ACA0304A1010}"/>
              </a:ext>
            </a:extLst>
          </p:cNvPr>
          <p:cNvSpPr/>
          <p:nvPr/>
        </p:nvSpPr>
        <p:spPr>
          <a:xfrm>
            <a:off x="7743362" y="1873615"/>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1;p28">
            <a:extLst>
              <a:ext uri="{FF2B5EF4-FFF2-40B4-BE49-F238E27FC236}">
                <a16:creationId xmlns:a16="http://schemas.microsoft.com/office/drawing/2014/main" id="{77A2E451-BA6F-42CA-A464-A43AA47E7947}"/>
              </a:ext>
            </a:extLst>
          </p:cNvPr>
          <p:cNvSpPr/>
          <p:nvPr/>
        </p:nvSpPr>
        <p:spPr>
          <a:xfrm>
            <a:off x="8075762" y="1876613"/>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1;p28">
            <a:extLst>
              <a:ext uri="{FF2B5EF4-FFF2-40B4-BE49-F238E27FC236}">
                <a16:creationId xmlns:a16="http://schemas.microsoft.com/office/drawing/2014/main" id="{75614577-3F99-4D27-AF53-34311481AD94}"/>
              </a:ext>
            </a:extLst>
          </p:cNvPr>
          <p:cNvSpPr/>
          <p:nvPr/>
        </p:nvSpPr>
        <p:spPr>
          <a:xfrm>
            <a:off x="8346358" y="1865288"/>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1;p28">
            <a:extLst>
              <a:ext uri="{FF2B5EF4-FFF2-40B4-BE49-F238E27FC236}">
                <a16:creationId xmlns:a16="http://schemas.microsoft.com/office/drawing/2014/main" id="{E8D27341-16F2-4698-B825-D7C777931FC8}"/>
              </a:ext>
            </a:extLst>
          </p:cNvPr>
          <p:cNvSpPr/>
          <p:nvPr/>
        </p:nvSpPr>
        <p:spPr>
          <a:xfrm>
            <a:off x="8629169" y="1839026"/>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1;p28">
            <a:extLst>
              <a:ext uri="{FF2B5EF4-FFF2-40B4-BE49-F238E27FC236}">
                <a16:creationId xmlns:a16="http://schemas.microsoft.com/office/drawing/2014/main" id="{57700610-F38B-490B-AB3F-CC03083C2754}"/>
              </a:ext>
            </a:extLst>
          </p:cNvPr>
          <p:cNvSpPr/>
          <p:nvPr/>
        </p:nvSpPr>
        <p:spPr>
          <a:xfrm>
            <a:off x="8921905" y="1839864"/>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1;p28">
            <a:extLst>
              <a:ext uri="{FF2B5EF4-FFF2-40B4-BE49-F238E27FC236}">
                <a16:creationId xmlns:a16="http://schemas.microsoft.com/office/drawing/2014/main" id="{F2387B46-C8CF-4ECC-AEF7-F01778843A5A}"/>
              </a:ext>
            </a:extLst>
          </p:cNvPr>
          <p:cNvSpPr/>
          <p:nvPr/>
        </p:nvSpPr>
        <p:spPr>
          <a:xfrm>
            <a:off x="9204724" y="1839026"/>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1;p28">
            <a:extLst>
              <a:ext uri="{FF2B5EF4-FFF2-40B4-BE49-F238E27FC236}">
                <a16:creationId xmlns:a16="http://schemas.microsoft.com/office/drawing/2014/main" id="{A1219EC1-C5E2-4EAA-AFB4-92EB9B192AC9}"/>
              </a:ext>
            </a:extLst>
          </p:cNvPr>
          <p:cNvSpPr/>
          <p:nvPr/>
        </p:nvSpPr>
        <p:spPr>
          <a:xfrm>
            <a:off x="9512764" y="1876613"/>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1;p28">
            <a:extLst>
              <a:ext uri="{FF2B5EF4-FFF2-40B4-BE49-F238E27FC236}">
                <a16:creationId xmlns:a16="http://schemas.microsoft.com/office/drawing/2014/main" id="{7FE1D60A-886B-4B45-9924-2BFDB59934B6}"/>
              </a:ext>
            </a:extLst>
          </p:cNvPr>
          <p:cNvSpPr/>
          <p:nvPr/>
        </p:nvSpPr>
        <p:spPr>
          <a:xfrm>
            <a:off x="9814414" y="1848652"/>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1;p28">
            <a:extLst>
              <a:ext uri="{FF2B5EF4-FFF2-40B4-BE49-F238E27FC236}">
                <a16:creationId xmlns:a16="http://schemas.microsoft.com/office/drawing/2014/main" id="{5B1AE2D3-D43A-4DF2-B46A-6735172B3646}"/>
              </a:ext>
            </a:extLst>
          </p:cNvPr>
          <p:cNvSpPr/>
          <p:nvPr/>
        </p:nvSpPr>
        <p:spPr>
          <a:xfrm>
            <a:off x="10130553" y="1857158"/>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1;p28">
            <a:extLst>
              <a:ext uri="{FF2B5EF4-FFF2-40B4-BE49-F238E27FC236}">
                <a16:creationId xmlns:a16="http://schemas.microsoft.com/office/drawing/2014/main" id="{20CDCEBF-CC90-48DF-BCFE-4875271FCB67}"/>
              </a:ext>
            </a:extLst>
          </p:cNvPr>
          <p:cNvSpPr/>
          <p:nvPr/>
        </p:nvSpPr>
        <p:spPr>
          <a:xfrm>
            <a:off x="10404306" y="1848652"/>
            <a:ext cx="332400" cy="38806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a:extLst>
              <a:ext uri="{FF2B5EF4-FFF2-40B4-BE49-F238E27FC236}">
                <a16:creationId xmlns:a16="http://schemas.microsoft.com/office/drawing/2014/main" id="{30F2C0A4-611B-4215-965E-7A6B9095E8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1951" y="5739773"/>
            <a:ext cx="666750" cy="647700"/>
          </a:xfrm>
          <a:prstGeom prst="rect">
            <a:avLst/>
          </a:prstGeom>
        </p:spPr>
      </p:pic>
      <p:pic>
        <p:nvPicPr>
          <p:cNvPr id="58" name="Picture 57">
            <a:extLst>
              <a:ext uri="{FF2B5EF4-FFF2-40B4-BE49-F238E27FC236}">
                <a16:creationId xmlns:a16="http://schemas.microsoft.com/office/drawing/2014/main" id="{C978B0FF-6875-4FB7-8D43-976A95C1A4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7313" y="5739773"/>
            <a:ext cx="666750" cy="647700"/>
          </a:xfrm>
          <a:prstGeom prst="rect">
            <a:avLst/>
          </a:prstGeom>
        </p:spPr>
      </p:pic>
      <p:pic>
        <p:nvPicPr>
          <p:cNvPr id="60" name="Picture 59">
            <a:extLst>
              <a:ext uri="{FF2B5EF4-FFF2-40B4-BE49-F238E27FC236}">
                <a16:creationId xmlns:a16="http://schemas.microsoft.com/office/drawing/2014/main" id="{E2342C6B-2801-441D-BF8B-5D0681BBA3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9457" y="5749298"/>
            <a:ext cx="647700" cy="647700"/>
          </a:xfrm>
          <a:prstGeom prst="rect">
            <a:avLst/>
          </a:prstGeom>
        </p:spPr>
      </p:pic>
      <p:pic>
        <p:nvPicPr>
          <p:cNvPr id="62" name="Picture 61">
            <a:extLst>
              <a:ext uri="{FF2B5EF4-FFF2-40B4-BE49-F238E27FC236}">
                <a16:creationId xmlns:a16="http://schemas.microsoft.com/office/drawing/2014/main" id="{4E8EA367-1921-42AA-AD1A-5048AE6B73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9753" y="5739773"/>
            <a:ext cx="657225" cy="647700"/>
          </a:xfrm>
          <a:prstGeom prst="rect">
            <a:avLst/>
          </a:prstGeom>
        </p:spPr>
      </p:pic>
      <p:pic>
        <p:nvPicPr>
          <p:cNvPr id="64" name="Picture 63">
            <a:extLst>
              <a:ext uri="{FF2B5EF4-FFF2-40B4-BE49-F238E27FC236}">
                <a16:creationId xmlns:a16="http://schemas.microsoft.com/office/drawing/2014/main" id="{F10E9A78-EE4A-48EC-B2B3-27CB1624F0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47923" y="5739773"/>
            <a:ext cx="657225" cy="647700"/>
          </a:xfrm>
          <a:prstGeom prst="rect">
            <a:avLst/>
          </a:prstGeom>
        </p:spPr>
      </p:pic>
      <p:pic>
        <p:nvPicPr>
          <p:cNvPr id="66" name="Picture 65">
            <a:extLst>
              <a:ext uri="{FF2B5EF4-FFF2-40B4-BE49-F238E27FC236}">
                <a16:creationId xmlns:a16="http://schemas.microsoft.com/office/drawing/2014/main" id="{525DC0B1-A583-4A9D-B8D6-2B3AC30E6A1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85976" y="5750870"/>
            <a:ext cx="657225" cy="638175"/>
          </a:xfrm>
          <a:prstGeom prst="rect">
            <a:avLst/>
          </a:prstGeom>
        </p:spPr>
      </p:pic>
      <p:pic>
        <p:nvPicPr>
          <p:cNvPr id="68" name="Picture 67">
            <a:extLst>
              <a:ext uri="{FF2B5EF4-FFF2-40B4-BE49-F238E27FC236}">
                <a16:creationId xmlns:a16="http://schemas.microsoft.com/office/drawing/2014/main" id="{7FA424BE-4700-4984-9FFD-1482244385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21533" y="5739773"/>
            <a:ext cx="657225" cy="638175"/>
          </a:xfrm>
          <a:prstGeom prst="rect">
            <a:avLst/>
          </a:prstGeom>
        </p:spPr>
      </p:pic>
    </p:spTree>
    <p:extLst>
      <p:ext uri="{BB962C8B-B14F-4D97-AF65-F5344CB8AC3E}">
        <p14:creationId xmlns:p14="http://schemas.microsoft.com/office/powerpoint/2010/main" val="221214485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STAGES OF THE PROJECT</a:t>
            </a:r>
          </a:p>
        </p:txBody>
      </p:sp>
      <p:graphicFrame>
        <p:nvGraphicFramePr>
          <p:cNvPr id="7" name="Diagram 6">
            <a:extLst>
              <a:ext uri="{FF2B5EF4-FFF2-40B4-BE49-F238E27FC236}">
                <a16:creationId xmlns:a16="http://schemas.microsoft.com/office/drawing/2014/main" id="{FFE82D9D-B530-4373-924E-92164EB11431}"/>
              </a:ext>
            </a:extLst>
          </p:cNvPr>
          <p:cNvGraphicFramePr/>
          <p:nvPr>
            <p:extLst>
              <p:ext uri="{D42A27DB-BD31-4B8C-83A1-F6EECF244321}">
                <p14:modId xmlns:p14="http://schemas.microsoft.com/office/powerpoint/2010/main" val="958383425"/>
              </p:ext>
            </p:extLst>
          </p:nvPr>
        </p:nvGraphicFramePr>
        <p:xfrm>
          <a:off x="636299" y="839585"/>
          <a:ext cx="11114868" cy="591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BA70DB8-D628-4122-8B41-BAA85CDCACC6}"/>
              </a:ext>
            </a:extLst>
          </p:cNvPr>
          <p:cNvPicPr>
            <a:picLocks noChangeAspect="1"/>
          </p:cNvPicPr>
          <p:nvPr/>
        </p:nvPicPr>
        <p:blipFill>
          <a:blip r:embed="rId8"/>
          <a:stretch>
            <a:fillRect/>
          </a:stretch>
        </p:blipFill>
        <p:spPr>
          <a:xfrm>
            <a:off x="3048603" y="2723050"/>
            <a:ext cx="1344253" cy="1344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Google Shape;236;p25">
            <a:extLst>
              <a:ext uri="{FF2B5EF4-FFF2-40B4-BE49-F238E27FC236}">
                <a16:creationId xmlns:a16="http://schemas.microsoft.com/office/drawing/2014/main" id="{334F9AFB-E2A9-4AC0-B96A-2877EED83DD4}"/>
              </a:ext>
            </a:extLst>
          </p:cNvPr>
          <p:cNvPicPr preferRelativeResize="0"/>
          <p:nvPr/>
        </p:nvPicPr>
        <p:blipFill>
          <a:blip r:embed="rId9">
            <a:alphaModFix/>
          </a:blip>
          <a:stretch>
            <a:fillRect/>
          </a:stretch>
        </p:blipFill>
        <p:spPr>
          <a:xfrm>
            <a:off x="7724330" y="2672843"/>
            <a:ext cx="1383187" cy="1344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6B8815D7-6AD3-4147-A69C-C1DCAC15272C}"/>
              </a:ext>
            </a:extLst>
          </p:cNvPr>
          <p:cNvPicPr>
            <a:picLocks noChangeAspect="1"/>
          </p:cNvPicPr>
          <p:nvPr/>
        </p:nvPicPr>
        <p:blipFill rotWithShape="1">
          <a:blip r:embed="rId10"/>
          <a:srcRect l="102" b="7117"/>
          <a:stretch/>
        </p:blipFill>
        <p:spPr>
          <a:xfrm>
            <a:off x="706234" y="2672843"/>
            <a:ext cx="1344253" cy="1336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Google Shape;232;p25">
            <a:extLst>
              <a:ext uri="{FF2B5EF4-FFF2-40B4-BE49-F238E27FC236}">
                <a16:creationId xmlns:a16="http://schemas.microsoft.com/office/drawing/2014/main" id="{1BF6D8DD-EE14-4120-A040-390E9A4D3526}"/>
              </a:ext>
            </a:extLst>
          </p:cNvPr>
          <p:cNvPicPr preferRelativeResize="0"/>
          <p:nvPr/>
        </p:nvPicPr>
        <p:blipFill>
          <a:blip r:embed="rId11">
            <a:alphaModFix/>
          </a:blip>
          <a:stretch>
            <a:fillRect/>
          </a:stretch>
        </p:blipFill>
        <p:spPr>
          <a:xfrm>
            <a:off x="5381961" y="2609971"/>
            <a:ext cx="658048" cy="697180"/>
          </a:xfrm>
          <a:prstGeom prst="rect">
            <a:avLst/>
          </a:prstGeom>
          <a:noFill/>
          <a:ln>
            <a:noFill/>
          </a:ln>
        </p:spPr>
      </p:pic>
      <p:pic>
        <p:nvPicPr>
          <p:cNvPr id="12" name="Google Shape;234;p25">
            <a:extLst>
              <a:ext uri="{FF2B5EF4-FFF2-40B4-BE49-F238E27FC236}">
                <a16:creationId xmlns:a16="http://schemas.microsoft.com/office/drawing/2014/main" id="{00E9F977-9E0C-4D57-B60C-3EEEA5507574}"/>
              </a:ext>
            </a:extLst>
          </p:cNvPr>
          <p:cNvPicPr preferRelativeResize="0"/>
          <p:nvPr/>
        </p:nvPicPr>
        <p:blipFill>
          <a:blip r:embed="rId12">
            <a:alphaModFix/>
          </a:blip>
          <a:stretch>
            <a:fillRect/>
          </a:stretch>
        </p:blipFill>
        <p:spPr>
          <a:xfrm>
            <a:off x="6062245" y="2609971"/>
            <a:ext cx="722284" cy="697180"/>
          </a:xfrm>
          <a:prstGeom prst="rect">
            <a:avLst/>
          </a:prstGeom>
          <a:noFill/>
          <a:ln>
            <a:noFill/>
          </a:ln>
        </p:spPr>
      </p:pic>
      <p:pic>
        <p:nvPicPr>
          <p:cNvPr id="13" name="Google Shape;235;p25">
            <a:extLst>
              <a:ext uri="{FF2B5EF4-FFF2-40B4-BE49-F238E27FC236}">
                <a16:creationId xmlns:a16="http://schemas.microsoft.com/office/drawing/2014/main" id="{5A6780F2-66B8-4C92-8257-A1F47F9F339D}"/>
              </a:ext>
            </a:extLst>
          </p:cNvPr>
          <p:cNvPicPr preferRelativeResize="0"/>
          <p:nvPr/>
        </p:nvPicPr>
        <p:blipFill>
          <a:blip r:embed="rId13">
            <a:alphaModFix/>
          </a:blip>
          <a:stretch>
            <a:fillRect/>
          </a:stretch>
        </p:blipFill>
        <p:spPr>
          <a:xfrm>
            <a:off x="5364697" y="3329589"/>
            <a:ext cx="697743" cy="679504"/>
          </a:xfrm>
          <a:prstGeom prst="rect">
            <a:avLst/>
          </a:prstGeom>
          <a:noFill/>
          <a:ln>
            <a:noFill/>
          </a:ln>
        </p:spPr>
      </p:pic>
      <p:pic>
        <p:nvPicPr>
          <p:cNvPr id="15" name="Google Shape;244;p25">
            <a:extLst>
              <a:ext uri="{FF2B5EF4-FFF2-40B4-BE49-F238E27FC236}">
                <a16:creationId xmlns:a16="http://schemas.microsoft.com/office/drawing/2014/main" id="{EA83E331-DBC1-431D-B7B1-7824520F5548}"/>
              </a:ext>
            </a:extLst>
          </p:cNvPr>
          <p:cNvPicPr preferRelativeResize="0"/>
          <p:nvPr/>
        </p:nvPicPr>
        <p:blipFill>
          <a:blip r:embed="rId14">
            <a:alphaModFix/>
          </a:blip>
          <a:stretch>
            <a:fillRect/>
          </a:stretch>
        </p:blipFill>
        <p:spPr>
          <a:xfrm>
            <a:off x="6078049" y="3329589"/>
            <a:ext cx="690677" cy="679504"/>
          </a:xfrm>
          <a:prstGeom prst="rect">
            <a:avLst/>
          </a:prstGeom>
          <a:noFill/>
          <a:ln>
            <a:noFill/>
          </a:ln>
        </p:spPr>
      </p:pic>
      <p:pic>
        <p:nvPicPr>
          <p:cNvPr id="16" name="Google Shape;238;p25">
            <a:extLst>
              <a:ext uri="{FF2B5EF4-FFF2-40B4-BE49-F238E27FC236}">
                <a16:creationId xmlns:a16="http://schemas.microsoft.com/office/drawing/2014/main" id="{3683F129-2365-40D6-8D64-7FE4C1F58471}"/>
              </a:ext>
            </a:extLst>
          </p:cNvPr>
          <p:cNvPicPr preferRelativeResize="0"/>
          <p:nvPr/>
        </p:nvPicPr>
        <p:blipFill rotWithShape="1">
          <a:blip r:embed="rId15">
            <a:alphaModFix/>
          </a:blip>
          <a:srcRect l="13295" r="8864"/>
          <a:stretch/>
        </p:blipFill>
        <p:spPr>
          <a:xfrm>
            <a:off x="10026011" y="2672843"/>
            <a:ext cx="1344253" cy="13706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Arrow: Down 16">
            <a:extLst>
              <a:ext uri="{FF2B5EF4-FFF2-40B4-BE49-F238E27FC236}">
                <a16:creationId xmlns:a16="http://schemas.microsoft.com/office/drawing/2014/main" id="{4E282ECA-8FF7-4515-8A26-24D0D3C58964}"/>
              </a:ext>
            </a:extLst>
          </p:cNvPr>
          <p:cNvSpPr/>
          <p:nvPr/>
        </p:nvSpPr>
        <p:spPr>
          <a:xfrm>
            <a:off x="8060816" y="1349400"/>
            <a:ext cx="710214" cy="848241"/>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8774759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TRAINING</a:t>
            </a:r>
          </a:p>
        </p:txBody>
      </p:sp>
      <p:pic>
        <p:nvPicPr>
          <p:cNvPr id="8" name="Google Shape;319;p29">
            <a:extLst>
              <a:ext uri="{FF2B5EF4-FFF2-40B4-BE49-F238E27FC236}">
                <a16:creationId xmlns:a16="http://schemas.microsoft.com/office/drawing/2014/main" id="{F443095A-2696-45B8-9FD9-C8F2875A0ACD}"/>
              </a:ext>
            </a:extLst>
          </p:cNvPr>
          <p:cNvPicPr preferRelativeResize="0"/>
          <p:nvPr/>
        </p:nvPicPr>
        <p:blipFill>
          <a:blip r:embed="rId3">
            <a:alphaModFix/>
          </a:blip>
          <a:stretch>
            <a:fillRect/>
          </a:stretch>
        </p:blipFill>
        <p:spPr>
          <a:xfrm>
            <a:off x="1453822" y="3094005"/>
            <a:ext cx="5029928" cy="3289039"/>
          </a:xfrm>
          <a:prstGeom prst="rect">
            <a:avLst/>
          </a:prstGeom>
          <a:noFill/>
          <a:ln>
            <a:noFill/>
          </a:ln>
        </p:spPr>
      </p:pic>
      <p:graphicFrame>
        <p:nvGraphicFramePr>
          <p:cNvPr id="9" name="Diagram 8">
            <a:extLst>
              <a:ext uri="{FF2B5EF4-FFF2-40B4-BE49-F238E27FC236}">
                <a16:creationId xmlns:a16="http://schemas.microsoft.com/office/drawing/2014/main" id="{E6BEC8F8-2C1F-45AE-AC55-3D22358EF853}"/>
              </a:ext>
            </a:extLst>
          </p:cNvPr>
          <p:cNvGraphicFramePr/>
          <p:nvPr>
            <p:extLst>
              <p:ext uri="{D42A27DB-BD31-4B8C-83A1-F6EECF244321}">
                <p14:modId xmlns:p14="http://schemas.microsoft.com/office/powerpoint/2010/main" val="3315446651"/>
              </p:ext>
            </p:extLst>
          </p:nvPr>
        </p:nvGraphicFramePr>
        <p:xfrm>
          <a:off x="692320" y="1023384"/>
          <a:ext cx="10559842" cy="46206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686957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STAGES OF THE PROJECT</a:t>
            </a:r>
          </a:p>
        </p:txBody>
      </p:sp>
      <p:graphicFrame>
        <p:nvGraphicFramePr>
          <p:cNvPr id="7" name="Diagram 6">
            <a:extLst>
              <a:ext uri="{FF2B5EF4-FFF2-40B4-BE49-F238E27FC236}">
                <a16:creationId xmlns:a16="http://schemas.microsoft.com/office/drawing/2014/main" id="{FFE82D9D-B530-4373-924E-92164EB11431}"/>
              </a:ext>
            </a:extLst>
          </p:cNvPr>
          <p:cNvGraphicFramePr/>
          <p:nvPr>
            <p:extLst>
              <p:ext uri="{D42A27DB-BD31-4B8C-83A1-F6EECF244321}">
                <p14:modId xmlns:p14="http://schemas.microsoft.com/office/powerpoint/2010/main" val="3735732068"/>
              </p:ext>
            </p:extLst>
          </p:nvPr>
        </p:nvGraphicFramePr>
        <p:xfrm>
          <a:off x="636299" y="839585"/>
          <a:ext cx="11114868" cy="591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BA70DB8-D628-4122-8B41-BAA85CDCACC6}"/>
              </a:ext>
            </a:extLst>
          </p:cNvPr>
          <p:cNvPicPr>
            <a:picLocks noChangeAspect="1"/>
          </p:cNvPicPr>
          <p:nvPr/>
        </p:nvPicPr>
        <p:blipFill>
          <a:blip r:embed="rId8"/>
          <a:stretch>
            <a:fillRect/>
          </a:stretch>
        </p:blipFill>
        <p:spPr>
          <a:xfrm>
            <a:off x="3048603" y="2723050"/>
            <a:ext cx="1344253" cy="1344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Google Shape;236;p25">
            <a:extLst>
              <a:ext uri="{FF2B5EF4-FFF2-40B4-BE49-F238E27FC236}">
                <a16:creationId xmlns:a16="http://schemas.microsoft.com/office/drawing/2014/main" id="{334F9AFB-E2A9-4AC0-B96A-2877EED83DD4}"/>
              </a:ext>
            </a:extLst>
          </p:cNvPr>
          <p:cNvPicPr preferRelativeResize="0"/>
          <p:nvPr/>
        </p:nvPicPr>
        <p:blipFill>
          <a:blip r:embed="rId9">
            <a:alphaModFix/>
          </a:blip>
          <a:stretch>
            <a:fillRect/>
          </a:stretch>
        </p:blipFill>
        <p:spPr>
          <a:xfrm>
            <a:off x="7724330" y="2672843"/>
            <a:ext cx="1383187" cy="1344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6B8815D7-6AD3-4147-A69C-C1DCAC15272C}"/>
              </a:ext>
            </a:extLst>
          </p:cNvPr>
          <p:cNvPicPr>
            <a:picLocks noChangeAspect="1"/>
          </p:cNvPicPr>
          <p:nvPr/>
        </p:nvPicPr>
        <p:blipFill rotWithShape="1">
          <a:blip r:embed="rId10"/>
          <a:srcRect l="102" b="7117"/>
          <a:stretch/>
        </p:blipFill>
        <p:spPr>
          <a:xfrm>
            <a:off x="706234" y="2672843"/>
            <a:ext cx="1344253" cy="1336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Google Shape;232;p25">
            <a:extLst>
              <a:ext uri="{FF2B5EF4-FFF2-40B4-BE49-F238E27FC236}">
                <a16:creationId xmlns:a16="http://schemas.microsoft.com/office/drawing/2014/main" id="{1BF6D8DD-EE14-4120-A040-390E9A4D3526}"/>
              </a:ext>
            </a:extLst>
          </p:cNvPr>
          <p:cNvPicPr preferRelativeResize="0"/>
          <p:nvPr/>
        </p:nvPicPr>
        <p:blipFill>
          <a:blip r:embed="rId11">
            <a:alphaModFix/>
          </a:blip>
          <a:stretch>
            <a:fillRect/>
          </a:stretch>
        </p:blipFill>
        <p:spPr>
          <a:xfrm>
            <a:off x="5381961" y="2609971"/>
            <a:ext cx="658048" cy="697180"/>
          </a:xfrm>
          <a:prstGeom prst="rect">
            <a:avLst/>
          </a:prstGeom>
          <a:noFill/>
          <a:ln>
            <a:noFill/>
          </a:ln>
        </p:spPr>
      </p:pic>
      <p:pic>
        <p:nvPicPr>
          <p:cNvPr id="12" name="Google Shape;234;p25">
            <a:extLst>
              <a:ext uri="{FF2B5EF4-FFF2-40B4-BE49-F238E27FC236}">
                <a16:creationId xmlns:a16="http://schemas.microsoft.com/office/drawing/2014/main" id="{00E9F977-9E0C-4D57-B60C-3EEEA5507574}"/>
              </a:ext>
            </a:extLst>
          </p:cNvPr>
          <p:cNvPicPr preferRelativeResize="0"/>
          <p:nvPr/>
        </p:nvPicPr>
        <p:blipFill>
          <a:blip r:embed="rId12">
            <a:alphaModFix/>
          </a:blip>
          <a:stretch>
            <a:fillRect/>
          </a:stretch>
        </p:blipFill>
        <p:spPr>
          <a:xfrm>
            <a:off x="6062245" y="2609971"/>
            <a:ext cx="722284" cy="697180"/>
          </a:xfrm>
          <a:prstGeom prst="rect">
            <a:avLst/>
          </a:prstGeom>
          <a:noFill/>
          <a:ln>
            <a:noFill/>
          </a:ln>
        </p:spPr>
      </p:pic>
      <p:pic>
        <p:nvPicPr>
          <p:cNvPr id="13" name="Google Shape;235;p25">
            <a:extLst>
              <a:ext uri="{FF2B5EF4-FFF2-40B4-BE49-F238E27FC236}">
                <a16:creationId xmlns:a16="http://schemas.microsoft.com/office/drawing/2014/main" id="{5A6780F2-66B8-4C92-8257-A1F47F9F339D}"/>
              </a:ext>
            </a:extLst>
          </p:cNvPr>
          <p:cNvPicPr preferRelativeResize="0"/>
          <p:nvPr/>
        </p:nvPicPr>
        <p:blipFill>
          <a:blip r:embed="rId13">
            <a:alphaModFix/>
          </a:blip>
          <a:stretch>
            <a:fillRect/>
          </a:stretch>
        </p:blipFill>
        <p:spPr>
          <a:xfrm>
            <a:off x="5364697" y="3329589"/>
            <a:ext cx="697743" cy="679504"/>
          </a:xfrm>
          <a:prstGeom prst="rect">
            <a:avLst/>
          </a:prstGeom>
          <a:noFill/>
          <a:ln>
            <a:noFill/>
          </a:ln>
        </p:spPr>
      </p:pic>
      <p:pic>
        <p:nvPicPr>
          <p:cNvPr id="15" name="Google Shape;244;p25">
            <a:extLst>
              <a:ext uri="{FF2B5EF4-FFF2-40B4-BE49-F238E27FC236}">
                <a16:creationId xmlns:a16="http://schemas.microsoft.com/office/drawing/2014/main" id="{EA83E331-DBC1-431D-B7B1-7824520F5548}"/>
              </a:ext>
            </a:extLst>
          </p:cNvPr>
          <p:cNvPicPr preferRelativeResize="0"/>
          <p:nvPr/>
        </p:nvPicPr>
        <p:blipFill>
          <a:blip r:embed="rId14">
            <a:alphaModFix/>
          </a:blip>
          <a:stretch>
            <a:fillRect/>
          </a:stretch>
        </p:blipFill>
        <p:spPr>
          <a:xfrm>
            <a:off x="6078049" y="3329589"/>
            <a:ext cx="690677" cy="679504"/>
          </a:xfrm>
          <a:prstGeom prst="rect">
            <a:avLst/>
          </a:prstGeom>
          <a:noFill/>
          <a:ln>
            <a:noFill/>
          </a:ln>
        </p:spPr>
      </p:pic>
      <p:pic>
        <p:nvPicPr>
          <p:cNvPr id="16" name="Google Shape;238;p25">
            <a:extLst>
              <a:ext uri="{FF2B5EF4-FFF2-40B4-BE49-F238E27FC236}">
                <a16:creationId xmlns:a16="http://schemas.microsoft.com/office/drawing/2014/main" id="{3683F129-2365-40D6-8D64-7FE4C1F58471}"/>
              </a:ext>
            </a:extLst>
          </p:cNvPr>
          <p:cNvPicPr preferRelativeResize="0"/>
          <p:nvPr/>
        </p:nvPicPr>
        <p:blipFill rotWithShape="1">
          <a:blip r:embed="rId15">
            <a:alphaModFix/>
          </a:blip>
          <a:srcRect l="13295" r="8864"/>
          <a:stretch/>
        </p:blipFill>
        <p:spPr>
          <a:xfrm>
            <a:off x="10026011" y="2672843"/>
            <a:ext cx="1344253" cy="13706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Arrow: Down 16">
            <a:extLst>
              <a:ext uri="{FF2B5EF4-FFF2-40B4-BE49-F238E27FC236}">
                <a16:creationId xmlns:a16="http://schemas.microsoft.com/office/drawing/2014/main" id="{121D2200-E3D4-4F15-B803-3FA18A166DA5}"/>
              </a:ext>
            </a:extLst>
          </p:cNvPr>
          <p:cNvSpPr/>
          <p:nvPr/>
        </p:nvSpPr>
        <p:spPr>
          <a:xfrm>
            <a:off x="10343030" y="1529637"/>
            <a:ext cx="710214" cy="848241"/>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2695236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DEPLOYING PROTOTYPE</a:t>
            </a:r>
          </a:p>
        </p:txBody>
      </p:sp>
      <p:graphicFrame>
        <p:nvGraphicFramePr>
          <p:cNvPr id="8" name="Diagram 7">
            <a:extLst>
              <a:ext uri="{FF2B5EF4-FFF2-40B4-BE49-F238E27FC236}">
                <a16:creationId xmlns:a16="http://schemas.microsoft.com/office/drawing/2014/main" id="{B9328306-1DF3-4F3B-8171-504AD494FDC4}"/>
              </a:ext>
            </a:extLst>
          </p:cNvPr>
          <p:cNvGraphicFramePr/>
          <p:nvPr>
            <p:extLst>
              <p:ext uri="{D42A27DB-BD31-4B8C-83A1-F6EECF244321}">
                <p14:modId xmlns:p14="http://schemas.microsoft.com/office/powerpoint/2010/main" val="3633554667"/>
              </p:ext>
            </p:extLst>
          </p:nvPr>
        </p:nvGraphicFramePr>
        <p:xfrm>
          <a:off x="1523954" y="2361460"/>
          <a:ext cx="9109634" cy="4003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4733EDAD-42FD-4624-B491-4912579246B5}"/>
              </a:ext>
            </a:extLst>
          </p:cNvPr>
          <p:cNvPicPr>
            <a:picLocks noChangeAspect="1"/>
          </p:cNvPicPr>
          <p:nvPr/>
        </p:nvPicPr>
        <p:blipFill>
          <a:blip r:embed="rId8"/>
          <a:stretch>
            <a:fillRect/>
          </a:stretch>
        </p:blipFill>
        <p:spPr>
          <a:xfrm>
            <a:off x="1670854" y="2361460"/>
            <a:ext cx="3318395" cy="26928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D9554BAD-1854-4B9E-AB65-DABCB0DDF9CE}"/>
              </a:ext>
            </a:extLst>
          </p:cNvPr>
          <p:cNvPicPr>
            <a:picLocks noChangeAspect="1"/>
          </p:cNvPicPr>
          <p:nvPr/>
        </p:nvPicPr>
        <p:blipFill>
          <a:blip r:embed="rId9"/>
          <a:stretch>
            <a:fillRect/>
          </a:stretch>
        </p:blipFill>
        <p:spPr>
          <a:xfrm>
            <a:off x="6865444" y="2226292"/>
            <a:ext cx="3222594" cy="2727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E735BD99-F0F8-4305-8A8D-C08148024EF9}"/>
              </a:ext>
            </a:extLst>
          </p:cNvPr>
          <p:cNvSpPr txBox="1"/>
          <p:nvPr/>
        </p:nvSpPr>
        <p:spPr>
          <a:xfrm>
            <a:off x="912874" y="1084324"/>
            <a:ext cx="10366252" cy="461665"/>
          </a:xfrm>
          <a:prstGeom prst="rect">
            <a:avLst/>
          </a:prstGeom>
          <a:noFill/>
        </p:spPr>
        <p:txBody>
          <a:bodyPr wrap="square" rtlCol="0">
            <a:spAutoFit/>
          </a:bodyPr>
          <a:lstStyle/>
          <a:p>
            <a:pPr lvl="0">
              <a:spcAft>
                <a:spcPts val="1600"/>
              </a:spcAft>
            </a:pPr>
            <a:r>
              <a:rPr lang="en-US" sz="2400" dirty="0">
                <a:solidFill>
                  <a:srgbClr val="4D4D4D"/>
                </a:solidFill>
                <a:latin typeface="Calibri" panose="020F0502020204030204" pitchFamily="34" charset="0"/>
                <a:ea typeface="Playfair Display"/>
                <a:cs typeface="Calibri" panose="020F0502020204030204" pitchFamily="34" charset="0"/>
                <a:sym typeface="Playfair Display"/>
              </a:rPr>
              <a:t>Used </a:t>
            </a:r>
            <a:r>
              <a:rPr lang="en-US" sz="2400" b="1" dirty="0">
                <a:solidFill>
                  <a:srgbClr val="4D4D4D"/>
                </a:solidFill>
                <a:latin typeface="Calibri" panose="020F0502020204030204" pitchFamily="34" charset="0"/>
                <a:ea typeface="Playfair Display"/>
                <a:cs typeface="Calibri" panose="020F0502020204030204" pitchFamily="34" charset="0"/>
                <a:sym typeface="Playfair Display"/>
              </a:rPr>
              <a:t>TkInter</a:t>
            </a:r>
            <a:r>
              <a:rPr lang="en-US" sz="2400" dirty="0">
                <a:solidFill>
                  <a:srgbClr val="4D4D4D"/>
                </a:solidFill>
                <a:latin typeface="Calibri" panose="020F0502020204030204" pitchFamily="34" charset="0"/>
                <a:ea typeface="Playfair Display"/>
                <a:cs typeface="Calibri" panose="020F0502020204030204" pitchFamily="34" charset="0"/>
                <a:sym typeface="Playfair Display"/>
              </a:rPr>
              <a:t> to create the GUI and </a:t>
            </a:r>
            <a:r>
              <a:rPr lang="en-US" sz="2400" b="1" dirty="0">
                <a:solidFill>
                  <a:srgbClr val="4D4D4D"/>
                </a:solidFill>
                <a:latin typeface="Calibri" panose="020F0502020204030204" pitchFamily="34" charset="0"/>
                <a:ea typeface="Playfair Display"/>
                <a:cs typeface="Calibri" panose="020F0502020204030204" pitchFamily="34" charset="0"/>
                <a:sym typeface="Playfair Display"/>
              </a:rPr>
              <a:t>Pyinstaller</a:t>
            </a:r>
            <a:r>
              <a:rPr lang="en-US" sz="2400" dirty="0">
                <a:solidFill>
                  <a:srgbClr val="4D4D4D"/>
                </a:solidFill>
                <a:latin typeface="Calibri" panose="020F0502020204030204" pitchFamily="34" charset="0"/>
                <a:ea typeface="Playfair Display"/>
                <a:cs typeface="Calibri" panose="020F0502020204030204" pitchFamily="34" charset="0"/>
                <a:sym typeface="Playfair Display"/>
              </a:rPr>
              <a:t> to convert it into an </a:t>
            </a:r>
            <a:r>
              <a:rPr lang="en-US" sz="2400" i="1" dirty="0">
                <a:solidFill>
                  <a:srgbClr val="4D4D4D"/>
                </a:solidFill>
                <a:latin typeface="Calibri" panose="020F0502020204030204" pitchFamily="34" charset="0"/>
                <a:ea typeface="Playfair Display"/>
                <a:cs typeface="Calibri" panose="020F0502020204030204" pitchFamily="34" charset="0"/>
                <a:sym typeface="Playfair Display"/>
              </a:rPr>
              <a:t>executable</a:t>
            </a:r>
            <a:r>
              <a:rPr lang="en-US" sz="2400" dirty="0">
                <a:solidFill>
                  <a:srgbClr val="4D4D4D"/>
                </a:solidFill>
                <a:latin typeface="Calibri" panose="020F0502020204030204" pitchFamily="34" charset="0"/>
                <a:ea typeface="Playfair Display"/>
                <a:cs typeface="Calibri" panose="020F0502020204030204" pitchFamily="34" charset="0"/>
                <a:sym typeface="Playfair Display"/>
              </a:rPr>
              <a:t> file</a:t>
            </a:r>
          </a:p>
        </p:txBody>
      </p:sp>
    </p:spTree>
    <p:extLst>
      <p:ext uri="{BB962C8B-B14F-4D97-AF65-F5344CB8AC3E}">
        <p14:creationId xmlns:p14="http://schemas.microsoft.com/office/powerpoint/2010/main" val="429466351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DEPLOYING PROTOTYPE</a:t>
            </a:r>
          </a:p>
        </p:txBody>
      </p:sp>
      <p:sp>
        <p:nvSpPr>
          <p:cNvPr id="29" name="TextBox 28">
            <a:extLst>
              <a:ext uri="{FF2B5EF4-FFF2-40B4-BE49-F238E27FC236}">
                <a16:creationId xmlns:a16="http://schemas.microsoft.com/office/drawing/2014/main" id="{A7F00816-68C8-4B2C-93C4-F4929F243526}"/>
              </a:ext>
            </a:extLst>
          </p:cNvPr>
          <p:cNvSpPr txBox="1"/>
          <p:nvPr/>
        </p:nvSpPr>
        <p:spPr>
          <a:xfrm>
            <a:off x="700867" y="1032386"/>
            <a:ext cx="3339548" cy="400110"/>
          </a:xfrm>
          <a:prstGeom prst="rect">
            <a:avLst/>
          </a:prstGeom>
          <a:noFill/>
        </p:spPr>
        <p:txBody>
          <a:bodyPr wrap="square" rtlCol="0">
            <a:spAutoFit/>
          </a:bodyPr>
          <a:lstStyle/>
          <a:p>
            <a:pPr marL="285750" indent="-285750">
              <a:buFont typeface="Arial" panose="020B0604020202020204" pitchFamily="34" charset="0"/>
              <a:buChar char="•"/>
            </a:pPr>
            <a:r>
              <a:rPr lang="en-IN" sz="2000" b="1" u="sng" dirty="0">
                <a:solidFill>
                  <a:schemeClr val="bg2">
                    <a:lumMod val="10000"/>
                  </a:schemeClr>
                </a:solidFill>
              </a:rPr>
              <a:t>Excel Output</a:t>
            </a:r>
          </a:p>
        </p:txBody>
      </p:sp>
      <p:sp>
        <p:nvSpPr>
          <p:cNvPr id="30" name="TextBox 29">
            <a:extLst>
              <a:ext uri="{FF2B5EF4-FFF2-40B4-BE49-F238E27FC236}">
                <a16:creationId xmlns:a16="http://schemas.microsoft.com/office/drawing/2014/main" id="{6DEFDF1F-0548-47B8-A96E-85E4B585894F}"/>
              </a:ext>
            </a:extLst>
          </p:cNvPr>
          <p:cNvSpPr txBox="1"/>
          <p:nvPr/>
        </p:nvSpPr>
        <p:spPr>
          <a:xfrm>
            <a:off x="905136" y="3283319"/>
            <a:ext cx="3654604" cy="400110"/>
          </a:xfrm>
          <a:prstGeom prst="rect">
            <a:avLst/>
          </a:prstGeom>
          <a:noFill/>
        </p:spPr>
        <p:txBody>
          <a:bodyPr wrap="square" rtlCol="0">
            <a:spAutoFit/>
          </a:bodyPr>
          <a:lstStyle/>
          <a:p>
            <a:pPr marL="285750" indent="-285750">
              <a:buFont typeface="Arial" panose="020B0604020202020204" pitchFamily="34" charset="0"/>
              <a:buChar char="•"/>
            </a:pPr>
            <a:r>
              <a:rPr lang="en-IN" sz="2000" b="1" u="sng" dirty="0">
                <a:solidFill>
                  <a:schemeClr val="bg2">
                    <a:lumMod val="10000"/>
                  </a:schemeClr>
                </a:solidFill>
              </a:rPr>
              <a:t>Avoiding duplicate </a:t>
            </a:r>
            <a:r>
              <a:rPr lang="en-IN" sz="2000" b="1" u="sng" dirty="0" err="1">
                <a:solidFill>
                  <a:schemeClr val="bg2">
                    <a:lumMod val="10000"/>
                  </a:schemeClr>
                </a:solidFill>
              </a:rPr>
              <a:t>updation</a:t>
            </a:r>
            <a:r>
              <a:rPr lang="en-IN" b="1" u="sng" dirty="0">
                <a:solidFill>
                  <a:schemeClr val="bg2">
                    <a:lumMod val="10000"/>
                  </a:schemeClr>
                </a:solidFill>
              </a:rPr>
              <a:t>.</a:t>
            </a:r>
          </a:p>
        </p:txBody>
      </p:sp>
      <p:pic>
        <p:nvPicPr>
          <p:cNvPr id="32" name="Picture 31">
            <a:extLst>
              <a:ext uri="{FF2B5EF4-FFF2-40B4-BE49-F238E27FC236}">
                <a16:creationId xmlns:a16="http://schemas.microsoft.com/office/drawing/2014/main" id="{1DAA5741-ED5A-4623-B1C2-C0E96A2F3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481" y="4582427"/>
            <a:ext cx="4896533" cy="11145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4" name="Picture 33">
            <a:extLst>
              <a:ext uri="{FF2B5EF4-FFF2-40B4-BE49-F238E27FC236}">
                <a16:creationId xmlns:a16="http://schemas.microsoft.com/office/drawing/2014/main" id="{ADC89909-9050-4600-B8BA-9F70E5299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479" y="4453823"/>
            <a:ext cx="2438740" cy="13717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5" name="TextBox 34">
            <a:extLst>
              <a:ext uri="{FF2B5EF4-FFF2-40B4-BE49-F238E27FC236}">
                <a16:creationId xmlns:a16="http://schemas.microsoft.com/office/drawing/2014/main" id="{291351C9-10B2-48B9-9BBC-AFE0B30FC4A6}"/>
              </a:ext>
            </a:extLst>
          </p:cNvPr>
          <p:cNvSpPr txBox="1"/>
          <p:nvPr/>
        </p:nvSpPr>
        <p:spPr>
          <a:xfrm>
            <a:off x="2118849" y="3756745"/>
            <a:ext cx="4881783"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2">
                    <a:lumMod val="25000"/>
                  </a:schemeClr>
                </a:solidFill>
              </a:rPr>
              <a:t>By keeping track of the file already updated.</a:t>
            </a:r>
          </a:p>
        </p:txBody>
      </p:sp>
      <p:pic>
        <p:nvPicPr>
          <p:cNvPr id="39" name="Picture 38">
            <a:extLst>
              <a:ext uri="{FF2B5EF4-FFF2-40B4-BE49-F238E27FC236}">
                <a16:creationId xmlns:a16="http://schemas.microsoft.com/office/drawing/2014/main" id="{3CA1F6F1-1C49-49AD-B5FF-962D3DDE2F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87" y="1508948"/>
            <a:ext cx="11406825" cy="1592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6858459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DEPLOYMENT PROCESS</a:t>
            </a:r>
          </a:p>
        </p:txBody>
      </p:sp>
      <p:pic>
        <p:nvPicPr>
          <p:cNvPr id="8" name="Google Shape;341;p31">
            <a:extLst>
              <a:ext uri="{FF2B5EF4-FFF2-40B4-BE49-F238E27FC236}">
                <a16:creationId xmlns:a16="http://schemas.microsoft.com/office/drawing/2014/main" id="{088A9852-B95E-4E33-AAE0-ED740609B5BC}"/>
              </a:ext>
            </a:extLst>
          </p:cNvPr>
          <p:cNvPicPr preferRelativeResize="0"/>
          <p:nvPr/>
        </p:nvPicPr>
        <p:blipFill>
          <a:blip r:embed="rId3">
            <a:alphaModFix/>
          </a:blip>
          <a:stretch>
            <a:fillRect/>
          </a:stretch>
        </p:blipFill>
        <p:spPr>
          <a:xfrm>
            <a:off x="585926" y="941033"/>
            <a:ext cx="11203620" cy="5672969"/>
          </a:xfrm>
          <a:prstGeom prst="rect">
            <a:avLst/>
          </a:prstGeom>
          <a:noFill/>
          <a:ln>
            <a:noFill/>
          </a:ln>
        </p:spPr>
      </p:pic>
    </p:spTree>
    <p:extLst>
      <p:ext uri="{BB962C8B-B14F-4D97-AF65-F5344CB8AC3E}">
        <p14:creationId xmlns:p14="http://schemas.microsoft.com/office/powerpoint/2010/main" val="214298658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FINAL PRODUCT</a:t>
            </a:r>
          </a:p>
        </p:txBody>
      </p:sp>
      <p:pic>
        <p:nvPicPr>
          <p:cNvPr id="7" name="Google Shape;151;p19">
            <a:extLst>
              <a:ext uri="{FF2B5EF4-FFF2-40B4-BE49-F238E27FC236}">
                <a16:creationId xmlns:a16="http://schemas.microsoft.com/office/drawing/2014/main" id="{087D4BC5-270C-4BAD-A139-DC7312FECBD1}"/>
              </a:ext>
            </a:extLst>
          </p:cNvPr>
          <p:cNvPicPr preferRelativeResize="0"/>
          <p:nvPr/>
        </p:nvPicPr>
        <p:blipFill rotWithShape="1">
          <a:blip r:embed="rId3">
            <a:alphaModFix/>
          </a:blip>
          <a:srcRect t="6347" b="6347"/>
          <a:stretch/>
        </p:blipFill>
        <p:spPr>
          <a:xfrm>
            <a:off x="491140" y="1032386"/>
            <a:ext cx="11447653" cy="5707229"/>
          </a:xfrm>
          <a:prstGeom prst="rect">
            <a:avLst/>
          </a:prstGeom>
          <a:noFill/>
          <a:ln>
            <a:noFill/>
          </a:ln>
        </p:spPr>
      </p:pic>
      <p:pic>
        <p:nvPicPr>
          <p:cNvPr id="8" name="Google Shape;153;p19">
            <a:extLst>
              <a:ext uri="{FF2B5EF4-FFF2-40B4-BE49-F238E27FC236}">
                <a16:creationId xmlns:a16="http://schemas.microsoft.com/office/drawing/2014/main" id="{42C5F6E1-1C41-4E0D-A13B-CA1CD90506BA}"/>
              </a:ext>
            </a:extLst>
          </p:cNvPr>
          <p:cNvPicPr preferRelativeResize="0"/>
          <p:nvPr/>
        </p:nvPicPr>
        <p:blipFill>
          <a:blip r:embed="rId4">
            <a:alphaModFix/>
          </a:blip>
          <a:stretch>
            <a:fillRect/>
          </a:stretch>
        </p:blipFill>
        <p:spPr>
          <a:xfrm>
            <a:off x="7039959" y="2612880"/>
            <a:ext cx="514938" cy="680576"/>
          </a:xfrm>
          <a:prstGeom prst="rect">
            <a:avLst/>
          </a:prstGeom>
          <a:noFill/>
          <a:ln>
            <a:noFill/>
          </a:ln>
        </p:spPr>
      </p:pic>
      <p:pic>
        <p:nvPicPr>
          <p:cNvPr id="10" name="Google Shape;155;p19">
            <a:extLst>
              <a:ext uri="{FF2B5EF4-FFF2-40B4-BE49-F238E27FC236}">
                <a16:creationId xmlns:a16="http://schemas.microsoft.com/office/drawing/2014/main" id="{5525032B-8570-4C2C-8A12-90C9FD8EF966}"/>
              </a:ext>
            </a:extLst>
          </p:cNvPr>
          <p:cNvPicPr preferRelativeResize="0"/>
          <p:nvPr/>
        </p:nvPicPr>
        <p:blipFill>
          <a:blip r:embed="rId4">
            <a:alphaModFix/>
          </a:blip>
          <a:stretch>
            <a:fillRect/>
          </a:stretch>
        </p:blipFill>
        <p:spPr>
          <a:xfrm>
            <a:off x="4989215" y="3867773"/>
            <a:ext cx="514939" cy="620821"/>
          </a:xfrm>
          <a:prstGeom prst="rect">
            <a:avLst/>
          </a:prstGeom>
          <a:noFill/>
          <a:ln>
            <a:noFill/>
          </a:ln>
        </p:spPr>
      </p:pic>
      <p:pic>
        <p:nvPicPr>
          <p:cNvPr id="11" name="Google Shape;156;p19">
            <a:extLst>
              <a:ext uri="{FF2B5EF4-FFF2-40B4-BE49-F238E27FC236}">
                <a16:creationId xmlns:a16="http://schemas.microsoft.com/office/drawing/2014/main" id="{6C495FBA-F25C-4F92-9999-5A099E5404D1}"/>
              </a:ext>
            </a:extLst>
          </p:cNvPr>
          <p:cNvPicPr preferRelativeResize="0"/>
          <p:nvPr/>
        </p:nvPicPr>
        <p:blipFill>
          <a:blip r:embed="rId4">
            <a:alphaModFix/>
          </a:blip>
          <a:stretch>
            <a:fillRect/>
          </a:stretch>
        </p:blipFill>
        <p:spPr>
          <a:xfrm>
            <a:off x="7247480" y="4056189"/>
            <a:ext cx="514938" cy="620821"/>
          </a:xfrm>
          <a:prstGeom prst="rect">
            <a:avLst/>
          </a:prstGeom>
          <a:noFill/>
          <a:ln>
            <a:noFill/>
          </a:ln>
        </p:spPr>
      </p:pic>
      <p:sp>
        <p:nvSpPr>
          <p:cNvPr id="5" name="TextBox 4">
            <a:extLst>
              <a:ext uri="{FF2B5EF4-FFF2-40B4-BE49-F238E27FC236}">
                <a16:creationId xmlns:a16="http://schemas.microsoft.com/office/drawing/2014/main" id="{57B2FA5C-2342-4456-8187-0560DCCB8401}"/>
              </a:ext>
            </a:extLst>
          </p:cNvPr>
          <p:cNvSpPr txBox="1"/>
          <p:nvPr/>
        </p:nvSpPr>
        <p:spPr>
          <a:xfrm>
            <a:off x="7158845" y="2801811"/>
            <a:ext cx="364450" cy="461665"/>
          </a:xfrm>
          <a:prstGeom prst="rect">
            <a:avLst/>
          </a:prstGeom>
          <a:noFill/>
        </p:spPr>
        <p:txBody>
          <a:bodyPr wrap="square" rtlCol="0">
            <a:spAutoFit/>
          </a:bodyPr>
          <a:lstStyle/>
          <a:p>
            <a:r>
              <a:rPr lang="en-IN" sz="2400" b="1" dirty="0"/>
              <a:t>1</a:t>
            </a:r>
          </a:p>
        </p:txBody>
      </p:sp>
      <p:pic>
        <p:nvPicPr>
          <p:cNvPr id="15" name="Google Shape;153;p19">
            <a:extLst>
              <a:ext uri="{FF2B5EF4-FFF2-40B4-BE49-F238E27FC236}">
                <a16:creationId xmlns:a16="http://schemas.microsoft.com/office/drawing/2014/main" id="{785825A6-325A-4DBB-8AE7-5F284F0D1A1B}"/>
              </a:ext>
            </a:extLst>
          </p:cNvPr>
          <p:cNvPicPr preferRelativeResize="0"/>
          <p:nvPr/>
        </p:nvPicPr>
        <p:blipFill>
          <a:blip r:embed="rId4">
            <a:alphaModFix/>
          </a:blip>
          <a:stretch>
            <a:fillRect/>
          </a:stretch>
        </p:blipFill>
        <p:spPr>
          <a:xfrm rot="3802344">
            <a:off x="3047542" y="3068098"/>
            <a:ext cx="481776" cy="557568"/>
          </a:xfrm>
          <a:prstGeom prst="rect">
            <a:avLst/>
          </a:prstGeom>
          <a:noFill/>
          <a:ln>
            <a:noFill/>
          </a:ln>
        </p:spPr>
      </p:pic>
      <p:sp>
        <p:nvSpPr>
          <p:cNvPr id="16" name="TextBox 15">
            <a:extLst>
              <a:ext uri="{FF2B5EF4-FFF2-40B4-BE49-F238E27FC236}">
                <a16:creationId xmlns:a16="http://schemas.microsoft.com/office/drawing/2014/main" id="{DA73B458-98EE-439B-AF3A-1765F1C6EE51}"/>
              </a:ext>
            </a:extLst>
          </p:cNvPr>
          <p:cNvSpPr txBox="1"/>
          <p:nvPr/>
        </p:nvSpPr>
        <p:spPr>
          <a:xfrm>
            <a:off x="3050747" y="3142768"/>
            <a:ext cx="332201" cy="461665"/>
          </a:xfrm>
          <a:prstGeom prst="rect">
            <a:avLst/>
          </a:prstGeom>
          <a:noFill/>
        </p:spPr>
        <p:txBody>
          <a:bodyPr wrap="square" rtlCol="0">
            <a:spAutoFit/>
          </a:bodyPr>
          <a:lstStyle/>
          <a:p>
            <a:r>
              <a:rPr lang="en-IN" sz="2400" b="1" dirty="0"/>
              <a:t>2</a:t>
            </a:r>
          </a:p>
        </p:txBody>
      </p:sp>
      <p:sp>
        <p:nvSpPr>
          <p:cNvPr id="17" name="TextBox 16">
            <a:extLst>
              <a:ext uri="{FF2B5EF4-FFF2-40B4-BE49-F238E27FC236}">
                <a16:creationId xmlns:a16="http://schemas.microsoft.com/office/drawing/2014/main" id="{64F05026-218A-4105-81E3-3DC015EC8A57}"/>
              </a:ext>
            </a:extLst>
          </p:cNvPr>
          <p:cNvSpPr txBox="1"/>
          <p:nvPr/>
        </p:nvSpPr>
        <p:spPr>
          <a:xfrm>
            <a:off x="5104587" y="4056189"/>
            <a:ext cx="332201" cy="461665"/>
          </a:xfrm>
          <a:prstGeom prst="rect">
            <a:avLst/>
          </a:prstGeom>
          <a:noFill/>
        </p:spPr>
        <p:txBody>
          <a:bodyPr wrap="square" rtlCol="0">
            <a:spAutoFit/>
          </a:bodyPr>
          <a:lstStyle/>
          <a:p>
            <a:r>
              <a:rPr lang="en-IN" sz="2400" b="1" dirty="0"/>
              <a:t>3</a:t>
            </a:r>
          </a:p>
        </p:txBody>
      </p:sp>
      <p:sp>
        <p:nvSpPr>
          <p:cNvPr id="18" name="TextBox 17">
            <a:extLst>
              <a:ext uri="{FF2B5EF4-FFF2-40B4-BE49-F238E27FC236}">
                <a16:creationId xmlns:a16="http://schemas.microsoft.com/office/drawing/2014/main" id="{0D4F2800-C8A4-4604-B7B1-E50DB62F4BAD}"/>
              </a:ext>
            </a:extLst>
          </p:cNvPr>
          <p:cNvSpPr txBox="1"/>
          <p:nvPr/>
        </p:nvSpPr>
        <p:spPr>
          <a:xfrm>
            <a:off x="7357195" y="4215345"/>
            <a:ext cx="332201" cy="461665"/>
          </a:xfrm>
          <a:prstGeom prst="rect">
            <a:avLst/>
          </a:prstGeom>
          <a:noFill/>
        </p:spPr>
        <p:txBody>
          <a:bodyPr wrap="square" rtlCol="0">
            <a:spAutoFit/>
          </a:bodyPr>
          <a:lstStyle/>
          <a:p>
            <a:r>
              <a:rPr lang="en-IN" sz="2400" b="1" dirty="0"/>
              <a:t>4</a:t>
            </a:r>
          </a:p>
        </p:txBody>
      </p:sp>
    </p:spTree>
    <p:extLst>
      <p:ext uri="{BB962C8B-B14F-4D97-AF65-F5344CB8AC3E}">
        <p14:creationId xmlns:p14="http://schemas.microsoft.com/office/powerpoint/2010/main" val="94555837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FUTURE DEPLOYMENT</a:t>
            </a:r>
          </a:p>
        </p:txBody>
      </p:sp>
      <p:pic>
        <p:nvPicPr>
          <p:cNvPr id="8" name="Google Shape;362;p33">
            <a:extLst>
              <a:ext uri="{FF2B5EF4-FFF2-40B4-BE49-F238E27FC236}">
                <a16:creationId xmlns:a16="http://schemas.microsoft.com/office/drawing/2014/main" id="{4C5130B6-B084-475C-9253-B50A0769F67F}"/>
              </a:ext>
            </a:extLst>
          </p:cNvPr>
          <p:cNvPicPr preferRelativeResize="0"/>
          <p:nvPr/>
        </p:nvPicPr>
        <p:blipFill>
          <a:blip r:embed="rId3">
            <a:alphaModFix/>
          </a:blip>
          <a:stretch>
            <a:fillRect/>
          </a:stretch>
        </p:blipFill>
        <p:spPr>
          <a:xfrm>
            <a:off x="684725" y="1190185"/>
            <a:ext cx="11060571" cy="5305264"/>
          </a:xfrm>
          <a:prstGeom prst="rect">
            <a:avLst/>
          </a:prstGeom>
          <a:noFill/>
          <a:ln>
            <a:noFill/>
          </a:ln>
        </p:spPr>
      </p:pic>
    </p:spTree>
    <p:extLst>
      <p:ext uri="{BB962C8B-B14F-4D97-AF65-F5344CB8AC3E}">
        <p14:creationId xmlns:p14="http://schemas.microsoft.com/office/powerpoint/2010/main" val="265948977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JOURNEY AND EXPERIMENTATION</a:t>
            </a:r>
          </a:p>
        </p:txBody>
      </p:sp>
      <p:sp>
        <p:nvSpPr>
          <p:cNvPr id="2" name="TextBox 1">
            <a:extLst>
              <a:ext uri="{FF2B5EF4-FFF2-40B4-BE49-F238E27FC236}">
                <a16:creationId xmlns:a16="http://schemas.microsoft.com/office/drawing/2014/main" id="{7A317254-BDAE-475C-9156-0D6AD5BE277D}"/>
              </a:ext>
            </a:extLst>
          </p:cNvPr>
          <p:cNvSpPr txBox="1"/>
          <p:nvPr/>
        </p:nvSpPr>
        <p:spPr>
          <a:xfrm>
            <a:off x="461639" y="1032386"/>
            <a:ext cx="6498797" cy="2523768"/>
          </a:xfrm>
          <a:prstGeom prst="rect">
            <a:avLst/>
          </a:prstGeom>
          <a:noFill/>
        </p:spPr>
        <p:txBody>
          <a:bodyPr wrap="square" rtlCol="0">
            <a:spAutoFit/>
          </a:bodyPr>
          <a:lstStyle/>
          <a:p>
            <a:pPr algn="just"/>
            <a:r>
              <a:rPr lang="en-IN" sz="2000" b="1" u="sng" dirty="0"/>
              <a:t>Contour Detection</a:t>
            </a:r>
          </a:p>
          <a:p>
            <a:pPr marL="342900" indent="-342900" algn="just">
              <a:buFont typeface="+mj-lt"/>
              <a:buAutoNum type="arabicPeriod"/>
            </a:pPr>
            <a:r>
              <a:rPr lang="en-US" sz="2000" dirty="0"/>
              <a:t>Canny Edge -Not helpful when there are hierarchies to be considered in coordinates. [Boxes inside rectangles]</a:t>
            </a:r>
          </a:p>
          <a:p>
            <a:pPr marL="342900" indent="-342900" algn="just">
              <a:buFont typeface="+mj-lt"/>
              <a:buAutoNum type="arabicPeriod"/>
            </a:pPr>
            <a:r>
              <a:rPr lang="en-US" sz="2000" dirty="0"/>
              <a:t>Boundary Rect -Letters like B and D were getting detected as contours.</a:t>
            </a:r>
          </a:p>
          <a:p>
            <a:pPr marL="285750" indent="-285750" algn="just">
              <a:buFont typeface="Arial" panose="020B0604020202020204" pitchFamily="34" charset="0"/>
              <a:buChar char="•"/>
            </a:pPr>
            <a:endParaRPr lang="en-US" sz="2000" u="sng" dirty="0"/>
          </a:p>
          <a:p>
            <a:pPr marL="285750" indent="-285750" algn="just">
              <a:buFont typeface="Arial" panose="020B0604020202020204" pitchFamily="34" charset="0"/>
              <a:buChar char="•"/>
            </a:pPr>
            <a:endParaRPr lang="en-US" sz="2000" u="sng" dirty="0"/>
          </a:p>
          <a:p>
            <a:pPr algn="just"/>
            <a:endParaRPr lang="en-IN" dirty="0"/>
          </a:p>
        </p:txBody>
      </p:sp>
    </p:spTree>
    <p:extLst>
      <p:ext uri="{BB962C8B-B14F-4D97-AF65-F5344CB8AC3E}">
        <p14:creationId xmlns:p14="http://schemas.microsoft.com/office/powerpoint/2010/main" val="331659737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BRIEF DESCRIPTION OF PROJECT</a:t>
            </a:r>
          </a:p>
        </p:txBody>
      </p:sp>
      <p:sp>
        <p:nvSpPr>
          <p:cNvPr id="3" name="TextBox 2">
            <a:extLst>
              <a:ext uri="{FF2B5EF4-FFF2-40B4-BE49-F238E27FC236}">
                <a16:creationId xmlns:a16="http://schemas.microsoft.com/office/drawing/2014/main" id="{EBDAD1EB-0589-4396-B6AD-D2463FF4DDFE}"/>
              </a:ext>
            </a:extLst>
          </p:cNvPr>
          <p:cNvSpPr txBox="1"/>
          <p:nvPr/>
        </p:nvSpPr>
        <p:spPr>
          <a:xfrm>
            <a:off x="435006" y="1145218"/>
            <a:ext cx="10605948" cy="5693866"/>
          </a:xfrm>
          <a:prstGeom prst="rect">
            <a:avLst/>
          </a:prstGeom>
          <a:noFill/>
        </p:spPr>
        <p:txBody>
          <a:bodyPr wrap="square" rtlCol="0">
            <a:spAutoFit/>
          </a:bodyPr>
          <a:lstStyle/>
          <a:p>
            <a:r>
              <a:rPr lang="en-US" sz="2400" b="1" u="sng" dirty="0"/>
              <a:t>Premise</a:t>
            </a:r>
          </a:p>
          <a:p>
            <a:r>
              <a:rPr lang="en-US" sz="2000" dirty="0"/>
              <a:t>Many organizations like banks and insurance companies give customers empty forms to submit their applications. The applicants fill in the applications and submit them. But eventually, the handwritten data from these forms is needed to be fed into the machine. </a:t>
            </a:r>
          </a:p>
          <a:p>
            <a:endParaRPr lang="en-US" sz="2000" u="sng" dirty="0"/>
          </a:p>
          <a:p>
            <a:r>
              <a:rPr lang="en-US" sz="2400" b="1" u="sng" dirty="0"/>
              <a:t>About our product</a:t>
            </a:r>
          </a:p>
          <a:p>
            <a:r>
              <a:rPr lang="en-US" sz="2000" dirty="0"/>
              <a:t>Our product can help these organizations in updating the contents of these forms in spreadsheets with just a single click. </a:t>
            </a:r>
          </a:p>
          <a:p>
            <a:endParaRPr lang="en-US" sz="2000" dirty="0"/>
          </a:p>
          <a:p>
            <a:r>
              <a:rPr lang="en-US" sz="2000" b="1" u="sng" dirty="0"/>
              <a:t>Note:</a:t>
            </a:r>
          </a:p>
          <a:p>
            <a:pPr marL="342900" indent="-342900">
              <a:buFont typeface="Arial" panose="020B0604020202020204" pitchFamily="34" charset="0"/>
              <a:buChar char="•"/>
            </a:pPr>
            <a:r>
              <a:rPr lang="en-US" sz="2000" dirty="0"/>
              <a:t>In this project, we have considered a particular case and shown how this system can work for updating </a:t>
            </a:r>
            <a:r>
              <a:rPr lang="en-US" sz="2000" i="1" dirty="0"/>
              <a:t>student registration forms of a college</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 have used image processing techniques like </a:t>
            </a:r>
            <a:r>
              <a:rPr lang="en-US" sz="2000" b="1" i="1" dirty="0"/>
              <a:t>dilation</a:t>
            </a:r>
            <a:r>
              <a:rPr lang="en-US" sz="2000" dirty="0"/>
              <a:t>, </a:t>
            </a:r>
            <a:r>
              <a:rPr lang="en-US" sz="2000" b="1" i="1" dirty="0"/>
              <a:t>adaptive thresholding </a:t>
            </a:r>
            <a:r>
              <a:rPr lang="en-US" sz="2000" dirty="0"/>
              <a:t>, and </a:t>
            </a:r>
            <a:r>
              <a:rPr lang="en-US" sz="2000" b="1" i="1" dirty="0"/>
              <a:t>Gaussian blur</a:t>
            </a:r>
            <a:r>
              <a:rPr lang="en-US" sz="2000" dirty="0"/>
              <a:t> to remove noises and used </a:t>
            </a:r>
            <a:r>
              <a:rPr lang="en-US" sz="2000" b="1" i="1" dirty="0"/>
              <a:t>contours</a:t>
            </a:r>
            <a:r>
              <a:rPr lang="en-US" sz="2000" dirty="0"/>
              <a:t> to detect the boxes in the form. We trained these boxes on a modified </a:t>
            </a:r>
            <a:r>
              <a:rPr lang="en-US" sz="2000" b="1" i="1" dirty="0"/>
              <a:t>Resnet</a:t>
            </a:r>
            <a:r>
              <a:rPr lang="en-US" sz="2000" dirty="0"/>
              <a:t> </a:t>
            </a:r>
            <a:r>
              <a:rPr lang="en-US" sz="2000" b="1" i="1" dirty="0"/>
              <a:t>architecture</a:t>
            </a:r>
            <a:r>
              <a:rPr lang="en-US" sz="2000" dirty="0"/>
              <a:t> to get the final model.</a:t>
            </a:r>
          </a:p>
          <a:p>
            <a:br>
              <a:rPr lang="en-US" dirty="0"/>
            </a:br>
            <a:endParaRPr lang="en-IN" dirty="0">
              <a:solidFill>
                <a:schemeClr val="bg2">
                  <a:lumMod val="10000"/>
                </a:schemeClr>
              </a:solidFill>
            </a:endParaRPr>
          </a:p>
        </p:txBody>
      </p:sp>
    </p:spTree>
    <p:extLst>
      <p:ext uri="{BB962C8B-B14F-4D97-AF65-F5344CB8AC3E}">
        <p14:creationId xmlns:p14="http://schemas.microsoft.com/office/powerpoint/2010/main" val="413973134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JOURNEY AND EXPERIMENTATION</a:t>
            </a:r>
          </a:p>
        </p:txBody>
      </p:sp>
      <p:sp>
        <p:nvSpPr>
          <p:cNvPr id="2" name="TextBox 1">
            <a:extLst>
              <a:ext uri="{FF2B5EF4-FFF2-40B4-BE49-F238E27FC236}">
                <a16:creationId xmlns:a16="http://schemas.microsoft.com/office/drawing/2014/main" id="{7A317254-BDAE-475C-9156-0D6AD5BE277D}"/>
              </a:ext>
            </a:extLst>
          </p:cNvPr>
          <p:cNvSpPr txBox="1"/>
          <p:nvPr/>
        </p:nvSpPr>
        <p:spPr>
          <a:xfrm>
            <a:off x="461639" y="1032386"/>
            <a:ext cx="6498797" cy="4062651"/>
          </a:xfrm>
          <a:prstGeom prst="rect">
            <a:avLst/>
          </a:prstGeom>
          <a:noFill/>
        </p:spPr>
        <p:txBody>
          <a:bodyPr wrap="square" rtlCol="0">
            <a:spAutoFit/>
          </a:bodyPr>
          <a:lstStyle/>
          <a:p>
            <a:pPr algn="just"/>
            <a:r>
              <a:rPr lang="en-IN" sz="2000" b="1" u="sng" dirty="0"/>
              <a:t>Contour Detection</a:t>
            </a:r>
          </a:p>
          <a:p>
            <a:pPr marL="342900" indent="-342900" algn="just">
              <a:buFont typeface="+mj-lt"/>
              <a:buAutoNum type="arabicPeriod"/>
            </a:pPr>
            <a:r>
              <a:rPr lang="en-US" sz="2000" dirty="0"/>
              <a:t>Canny Edge -Not helpful when there are hierarchies to be considered in coordinates. [Boxes inside rectangles]</a:t>
            </a:r>
          </a:p>
          <a:p>
            <a:pPr marL="342900" indent="-342900" algn="just">
              <a:buFont typeface="+mj-lt"/>
              <a:buAutoNum type="arabicPeriod"/>
            </a:pPr>
            <a:r>
              <a:rPr lang="en-US" sz="2000" dirty="0"/>
              <a:t>Boundary Rect -Letters like B and D were getting detected as contours.</a:t>
            </a:r>
          </a:p>
          <a:p>
            <a:pPr marL="285750" indent="-285750" algn="just">
              <a:buFont typeface="Arial" panose="020B0604020202020204" pitchFamily="34" charset="0"/>
              <a:buChar char="•"/>
            </a:pPr>
            <a:endParaRPr lang="en-US" sz="2000" u="sng" dirty="0"/>
          </a:p>
          <a:p>
            <a:pPr marL="285750" indent="-285750" algn="just">
              <a:buFont typeface="Arial" panose="020B0604020202020204" pitchFamily="34" charset="0"/>
              <a:buChar char="•"/>
            </a:pPr>
            <a:endParaRPr lang="en-US" sz="2000" u="sng" dirty="0"/>
          </a:p>
          <a:p>
            <a:pPr algn="just"/>
            <a:r>
              <a:rPr lang="en-US" sz="2000" b="1" u="sng" dirty="0"/>
              <a:t>Wear and Tear of Forms</a:t>
            </a:r>
          </a:p>
          <a:p>
            <a:pPr algn="just"/>
            <a:r>
              <a:rPr lang="en-US" sz="2000" dirty="0"/>
              <a:t>Due to breaks in the boundary lines, some boxes were not getting detected.</a:t>
            </a:r>
          </a:p>
          <a:p>
            <a:pPr marL="285750" indent="-285750" algn="just">
              <a:buFont typeface="Arial" panose="020B0604020202020204" pitchFamily="34" charset="0"/>
              <a:buChar char="•"/>
            </a:pPr>
            <a:endParaRPr lang="en-US" sz="2000" u="sng" dirty="0"/>
          </a:p>
          <a:p>
            <a:pPr marL="285750" indent="-285750" algn="just">
              <a:buFont typeface="Arial" panose="020B0604020202020204" pitchFamily="34" charset="0"/>
              <a:buChar char="•"/>
            </a:pPr>
            <a:endParaRPr lang="en-US" sz="2000" u="sng" dirty="0"/>
          </a:p>
          <a:p>
            <a:pPr algn="just"/>
            <a:endParaRPr lang="en-IN" dirty="0"/>
          </a:p>
        </p:txBody>
      </p:sp>
      <p:pic>
        <p:nvPicPr>
          <p:cNvPr id="8" name="Google Shape;398;p35">
            <a:extLst>
              <a:ext uri="{FF2B5EF4-FFF2-40B4-BE49-F238E27FC236}">
                <a16:creationId xmlns:a16="http://schemas.microsoft.com/office/drawing/2014/main" id="{403BED98-50CD-4A12-8EDD-858FEA4E52A3}"/>
              </a:ext>
            </a:extLst>
          </p:cNvPr>
          <p:cNvPicPr preferRelativeResize="0"/>
          <p:nvPr/>
        </p:nvPicPr>
        <p:blipFill rotWithShape="1">
          <a:blip r:embed="rId3">
            <a:alphaModFix/>
          </a:blip>
          <a:srcRect l="11296" r="85186" b="76750"/>
          <a:stretch/>
        </p:blipFill>
        <p:spPr>
          <a:xfrm>
            <a:off x="7402634" y="3119926"/>
            <a:ext cx="1212151" cy="1090700"/>
          </a:xfrm>
          <a:prstGeom prst="rect">
            <a:avLst/>
          </a:prstGeom>
          <a:noFill/>
          <a:ln>
            <a:noFill/>
          </a:ln>
        </p:spPr>
      </p:pic>
      <p:pic>
        <p:nvPicPr>
          <p:cNvPr id="9" name="Google Shape;399;p35">
            <a:extLst>
              <a:ext uri="{FF2B5EF4-FFF2-40B4-BE49-F238E27FC236}">
                <a16:creationId xmlns:a16="http://schemas.microsoft.com/office/drawing/2014/main" id="{45001F67-DFC6-46B7-B286-10D3CC9E29CD}"/>
              </a:ext>
            </a:extLst>
          </p:cNvPr>
          <p:cNvPicPr preferRelativeResize="0"/>
          <p:nvPr/>
        </p:nvPicPr>
        <p:blipFill rotWithShape="1">
          <a:blip r:embed="rId4">
            <a:alphaModFix/>
          </a:blip>
          <a:srcRect l="18878" r="75168" b="77177"/>
          <a:stretch/>
        </p:blipFill>
        <p:spPr>
          <a:xfrm>
            <a:off x="10571639" y="3167579"/>
            <a:ext cx="961426" cy="955975"/>
          </a:xfrm>
          <a:prstGeom prst="rect">
            <a:avLst/>
          </a:prstGeom>
          <a:noFill/>
          <a:ln>
            <a:noFill/>
          </a:ln>
        </p:spPr>
      </p:pic>
      <p:sp>
        <p:nvSpPr>
          <p:cNvPr id="3" name="Arrow: Right 2">
            <a:extLst>
              <a:ext uri="{FF2B5EF4-FFF2-40B4-BE49-F238E27FC236}">
                <a16:creationId xmlns:a16="http://schemas.microsoft.com/office/drawing/2014/main" id="{597539BE-D2DD-4B1E-8596-80A89C43F22E}"/>
              </a:ext>
            </a:extLst>
          </p:cNvPr>
          <p:cNvSpPr/>
          <p:nvPr/>
        </p:nvSpPr>
        <p:spPr>
          <a:xfrm>
            <a:off x="8819417" y="3337024"/>
            <a:ext cx="1616290" cy="555684"/>
          </a:xfrm>
          <a:prstGeom prst="rightArrow">
            <a:avLst>
              <a:gd name="adj1" fmla="val 5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33003DAC-E16B-4823-8CE7-3CF0E59D66D2}"/>
              </a:ext>
            </a:extLst>
          </p:cNvPr>
          <p:cNvCxnSpPr/>
          <p:nvPr/>
        </p:nvCxnSpPr>
        <p:spPr>
          <a:xfrm flipH="1">
            <a:off x="7751579" y="2883787"/>
            <a:ext cx="150920" cy="311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12CC277-8AC3-43C0-9650-82C2F44527E5}"/>
              </a:ext>
            </a:extLst>
          </p:cNvPr>
          <p:cNvCxnSpPr>
            <a:cxnSpLocks/>
          </p:cNvCxnSpPr>
          <p:nvPr/>
        </p:nvCxnSpPr>
        <p:spPr>
          <a:xfrm>
            <a:off x="7296423" y="2883787"/>
            <a:ext cx="212421" cy="461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C4A0F4D-3852-4716-A019-667A4223FEAF}"/>
              </a:ext>
            </a:extLst>
          </p:cNvPr>
          <p:cNvSpPr txBox="1"/>
          <p:nvPr/>
        </p:nvSpPr>
        <p:spPr>
          <a:xfrm>
            <a:off x="7257735" y="2551639"/>
            <a:ext cx="952777" cy="369332"/>
          </a:xfrm>
          <a:prstGeom prst="rect">
            <a:avLst/>
          </a:prstGeom>
          <a:noFill/>
        </p:spPr>
        <p:txBody>
          <a:bodyPr wrap="square" rtlCol="0">
            <a:spAutoFit/>
          </a:bodyPr>
          <a:lstStyle/>
          <a:p>
            <a:r>
              <a:rPr lang="en-IN" dirty="0"/>
              <a:t>Breaks</a:t>
            </a:r>
          </a:p>
        </p:txBody>
      </p:sp>
      <p:sp>
        <p:nvSpPr>
          <p:cNvPr id="21" name="TextBox 20">
            <a:extLst>
              <a:ext uri="{FF2B5EF4-FFF2-40B4-BE49-F238E27FC236}">
                <a16:creationId xmlns:a16="http://schemas.microsoft.com/office/drawing/2014/main" id="{B29893FE-E59D-47BB-90AC-A9D020C47D35}"/>
              </a:ext>
            </a:extLst>
          </p:cNvPr>
          <p:cNvSpPr txBox="1"/>
          <p:nvPr/>
        </p:nvSpPr>
        <p:spPr>
          <a:xfrm>
            <a:off x="10054100" y="2502050"/>
            <a:ext cx="1996504" cy="646331"/>
          </a:xfrm>
          <a:prstGeom prst="rect">
            <a:avLst/>
          </a:prstGeom>
          <a:noFill/>
        </p:spPr>
        <p:txBody>
          <a:bodyPr wrap="square" rtlCol="0">
            <a:spAutoFit/>
          </a:bodyPr>
          <a:lstStyle/>
          <a:p>
            <a:pPr algn="ctr"/>
            <a:r>
              <a:rPr lang="en-IN" dirty="0"/>
              <a:t>Thick and complete boundaries</a:t>
            </a:r>
          </a:p>
        </p:txBody>
      </p:sp>
      <p:sp>
        <p:nvSpPr>
          <p:cNvPr id="26" name="TextBox 25">
            <a:extLst>
              <a:ext uri="{FF2B5EF4-FFF2-40B4-BE49-F238E27FC236}">
                <a16:creationId xmlns:a16="http://schemas.microsoft.com/office/drawing/2014/main" id="{08A328B2-2F0E-481C-A7EE-D9B02445A5B7}"/>
              </a:ext>
            </a:extLst>
          </p:cNvPr>
          <p:cNvSpPr txBox="1"/>
          <p:nvPr/>
        </p:nvSpPr>
        <p:spPr>
          <a:xfrm>
            <a:off x="8794918" y="3407991"/>
            <a:ext cx="1551497" cy="369332"/>
          </a:xfrm>
          <a:prstGeom prst="rect">
            <a:avLst/>
          </a:prstGeom>
          <a:noFill/>
        </p:spPr>
        <p:txBody>
          <a:bodyPr wrap="square" rtlCol="0">
            <a:spAutoFit/>
          </a:bodyPr>
          <a:lstStyle/>
          <a:p>
            <a:r>
              <a:rPr lang="en-IN" dirty="0"/>
              <a:t>Pre-processing</a:t>
            </a:r>
          </a:p>
        </p:txBody>
      </p:sp>
    </p:spTree>
    <p:extLst>
      <p:ext uri="{BB962C8B-B14F-4D97-AF65-F5344CB8AC3E}">
        <p14:creationId xmlns:p14="http://schemas.microsoft.com/office/powerpoint/2010/main" val="214340187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JOURNEY AND EXPERIMENTATION</a:t>
            </a:r>
          </a:p>
        </p:txBody>
      </p:sp>
      <p:sp>
        <p:nvSpPr>
          <p:cNvPr id="2" name="TextBox 1">
            <a:extLst>
              <a:ext uri="{FF2B5EF4-FFF2-40B4-BE49-F238E27FC236}">
                <a16:creationId xmlns:a16="http://schemas.microsoft.com/office/drawing/2014/main" id="{7A317254-BDAE-475C-9156-0D6AD5BE277D}"/>
              </a:ext>
            </a:extLst>
          </p:cNvPr>
          <p:cNvSpPr txBox="1"/>
          <p:nvPr/>
        </p:nvSpPr>
        <p:spPr>
          <a:xfrm>
            <a:off x="461639" y="1032386"/>
            <a:ext cx="6498797" cy="5601533"/>
          </a:xfrm>
          <a:prstGeom prst="rect">
            <a:avLst/>
          </a:prstGeom>
          <a:noFill/>
        </p:spPr>
        <p:txBody>
          <a:bodyPr wrap="square" rtlCol="0">
            <a:spAutoFit/>
          </a:bodyPr>
          <a:lstStyle/>
          <a:p>
            <a:pPr algn="just"/>
            <a:r>
              <a:rPr lang="en-IN" sz="2000" b="1" u="sng" dirty="0"/>
              <a:t>Contour Detection</a:t>
            </a:r>
          </a:p>
          <a:p>
            <a:pPr marL="342900" indent="-342900" algn="just">
              <a:buFont typeface="+mj-lt"/>
              <a:buAutoNum type="arabicPeriod"/>
            </a:pPr>
            <a:r>
              <a:rPr lang="en-US" sz="2000" dirty="0"/>
              <a:t>Canny Edge -Not helpful when there are hierarchies to be considered in coordinates. [Boxes inside rectangles]</a:t>
            </a:r>
          </a:p>
          <a:p>
            <a:pPr marL="342900" indent="-342900" algn="just">
              <a:buFont typeface="+mj-lt"/>
              <a:buAutoNum type="arabicPeriod"/>
            </a:pPr>
            <a:r>
              <a:rPr lang="en-US" sz="2000" dirty="0"/>
              <a:t>Boundary Rect -Letters like B and D were getting detected as contours.</a:t>
            </a:r>
          </a:p>
          <a:p>
            <a:pPr marL="285750" indent="-285750" algn="just">
              <a:buFont typeface="Arial" panose="020B0604020202020204" pitchFamily="34" charset="0"/>
              <a:buChar char="•"/>
            </a:pPr>
            <a:endParaRPr lang="en-US" sz="2000" u="sng" dirty="0"/>
          </a:p>
          <a:p>
            <a:pPr marL="285750" indent="-285750" algn="just">
              <a:buFont typeface="Arial" panose="020B0604020202020204" pitchFamily="34" charset="0"/>
              <a:buChar char="•"/>
            </a:pPr>
            <a:endParaRPr lang="en-US" sz="2000" u="sng" dirty="0"/>
          </a:p>
          <a:p>
            <a:pPr algn="just"/>
            <a:r>
              <a:rPr lang="en-US" sz="2000" b="1" u="sng" dirty="0"/>
              <a:t>Wear and Tear of Forms</a:t>
            </a:r>
          </a:p>
          <a:p>
            <a:pPr algn="just"/>
            <a:r>
              <a:rPr lang="en-US" sz="2000" dirty="0"/>
              <a:t>Due to breaks in the boundary lines, some boxes were not getting detected.</a:t>
            </a:r>
          </a:p>
          <a:p>
            <a:pPr marL="285750" indent="-285750" algn="just">
              <a:buFont typeface="Arial" panose="020B0604020202020204" pitchFamily="34" charset="0"/>
              <a:buChar char="•"/>
            </a:pPr>
            <a:endParaRPr lang="en-US" sz="2000" u="sng" dirty="0"/>
          </a:p>
          <a:p>
            <a:pPr marL="285750" indent="-285750" algn="just">
              <a:buFont typeface="Arial" panose="020B0604020202020204" pitchFamily="34" charset="0"/>
              <a:buChar char="•"/>
            </a:pPr>
            <a:endParaRPr lang="en-US" sz="2000" u="sng" dirty="0"/>
          </a:p>
          <a:p>
            <a:pPr algn="just"/>
            <a:r>
              <a:rPr lang="en-US" sz="2000" b="1" u="sng" dirty="0"/>
              <a:t>Inconsistent White Boundaries</a:t>
            </a:r>
            <a:r>
              <a:rPr lang="en-US" sz="2000" b="1" dirty="0"/>
              <a:t> </a:t>
            </a:r>
          </a:p>
          <a:p>
            <a:pPr algn="just"/>
            <a:r>
              <a:rPr lang="en-US" sz="2000" dirty="0"/>
              <a:t>Training data had white boundaries as shown and the model had used that boundary as a feature to train. But this boundary was absent during inference time and hence the accuracy dropped.</a:t>
            </a:r>
          </a:p>
          <a:p>
            <a:pPr algn="just"/>
            <a:endParaRPr lang="en-IN" dirty="0"/>
          </a:p>
        </p:txBody>
      </p:sp>
      <p:pic>
        <p:nvPicPr>
          <p:cNvPr id="8" name="Google Shape;398;p35">
            <a:extLst>
              <a:ext uri="{FF2B5EF4-FFF2-40B4-BE49-F238E27FC236}">
                <a16:creationId xmlns:a16="http://schemas.microsoft.com/office/drawing/2014/main" id="{403BED98-50CD-4A12-8EDD-858FEA4E52A3}"/>
              </a:ext>
            </a:extLst>
          </p:cNvPr>
          <p:cNvPicPr preferRelativeResize="0"/>
          <p:nvPr/>
        </p:nvPicPr>
        <p:blipFill rotWithShape="1">
          <a:blip r:embed="rId3">
            <a:alphaModFix/>
          </a:blip>
          <a:srcRect l="11296" r="85186" b="76750"/>
          <a:stretch/>
        </p:blipFill>
        <p:spPr>
          <a:xfrm>
            <a:off x="7402634" y="3119926"/>
            <a:ext cx="1212151" cy="1090700"/>
          </a:xfrm>
          <a:prstGeom prst="rect">
            <a:avLst/>
          </a:prstGeom>
          <a:noFill/>
          <a:ln>
            <a:noFill/>
          </a:ln>
        </p:spPr>
      </p:pic>
      <p:pic>
        <p:nvPicPr>
          <p:cNvPr id="9" name="Google Shape;399;p35">
            <a:extLst>
              <a:ext uri="{FF2B5EF4-FFF2-40B4-BE49-F238E27FC236}">
                <a16:creationId xmlns:a16="http://schemas.microsoft.com/office/drawing/2014/main" id="{45001F67-DFC6-46B7-B286-10D3CC9E29CD}"/>
              </a:ext>
            </a:extLst>
          </p:cNvPr>
          <p:cNvPicPr preferRelativeResize="0"/>
          <p:nvPr/>
        </p:nvPicPr>
        <p:blipFill rotWithShape="1">
          <a:blip r:embed="rId4">
            <a:alphaModFix/>
          </a:blip>
          <a:srcRect l="18878" r="75168" b="77177"/>
          <a:stretch/>
        </p:blipFill>
        <p:spPr>
          <a:xfrm>
            <a:off x="10571639" y="3167579"/>
            <a:ext cx="961426" cy="955975"/>
          </a:xfrm>
          <a:prstGeom prst="rect">
            <a:avLst/>
          </a:prstGeom>
          <a:noFill/>
          <a:ln>
            <a:noFill/>
          </a:ln>
        </p:spPr>
      </p:pic>
      <p:sp>
        <p:nvSpPr>
          <p:cNvPr id="3" name="Arrow: Right 2">
            <a:extLst>
              <a:ext uri="{FF2B5EF4-FFF2-40B4-BE49-F238E27FC236}">
                <a16:creationId xmlns:a16="http://schemas.microsoft.com/office/drawing/2014/main" id="{597539BE-D2DD-4B1E-8596-80A89C43F22E}"/>
              </a:ext>
            </a:extLst>
          </p:cNvPr>
          <p:cNvSpPr/>
          <p:nvPr/>
        </p:nvSpPr>
        <p:spPr>
          <a:xfrm>
            <a:off x="8819417" y="3337024"/>
            <a:ext cx="1616290" cy="555684"/>
          </a:xfrm>
          <a:prstGeom prst="rightArrow">
            <a:avLst>
              <a:gd name="adj1" fmla="val 50000"/>
              <a:gd name="adj2"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33003DAC-E16B-4823-8CE7-3CF0E59D66D2}"/>
              </a:ext>
            </a:extLst>
          </p:cNvPr>
          <p:cNvCxnSpPr/>
          <p:nvPr/>
        </p:nvCxnSpPr>
        <p:spPr>
          <a:xfrm flipH="1">
            <a:off x="7751579" y="2883787"/>
            <a:ext cx="150920" cy="311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12CC277-8AC3-43C0-9650-82C2F44527E5}"/>
              </a:ext>
            </a:extLst>
          </p:cNvPr>
          <p:cNvCxnSpPr>
            <a:cxnSpLocks/>
          </p:cNvCxnSpPr>
          <p:nvPr/>
        </p:nvCxnSpPr>
        <p:spPr>
          <a:xfrm>
            <a:off x="7296423" y="2883787"/>
            <a:ext cx="212421" cy="461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C4A0F4D-3852-4716-A019-667A4223FEAF}"/>
              </a:ext>
            </a:extLst>
          </p:cNvPr>
          <p:cNvSpPr txBox="1"/>
          <p:nvPr/>
        </p:nvSpPr>
        <p:spPr>
          <a:xfrm>
            <a:off x="7257735" y="2551639"/>
            <a:ext cx="952777" cy="369332"/>
          </a:xfrm>
          <a:prstGeom prst="rect">
            <a:avLst/>
          </a:prstGeom>
          <a:noFill/>
        </p:spPr>
        <p:txBody>
          <a:bodyPr wrap="square" rtlCol="0">
            <a:spAutoFit/>
          </a:bodyPr>
          <a:lstStyle/>
          <a:p>
            <a:r>
              <a:rPr lang="en-IN" dirty="0"/>
              <a:t>Breaks</a:t>
            </a:r>
          </a:p>
        </p:txBody>
      </p:sp>
      <p:sp>
        <p:nvSpPr>
          <p:cNvPr id="21" name="TextBox 20">
            <a:extLst>
              <a:ext uri="{FF2B5EF4-FFF2-40B4-BE49-F238E27FC236}">
                <a16:creationId xmlns:a16="http://schemas.microsoft.com/office/drawing/2014/main" id="{B29893FE-E59D-47BB-90AC-A9D020C47D35}"/>
              </a:ext>
            </a:extLst>
          </p:cNvPr>
          <p:cNvSpPr txBox="1"/>
          <p:nvPr/>
        </p:nvSpPr>
        <p:spPr>
          <a:xfrm>
            <a:off x="10054100" y="2502050"/>
            <a:ext cx="1996504" cy="646331"/>
          </a:xfrm>
          <a:prstGeom prst="rect">
            <a:avLst/>
          </a:prstGeom>
          <a:noFill/>
        </p:spPr>
        <p:txBody>
          <a:bodyPr wrap="square" rtlCol="0">
            <a:spAutoFit/>
          </a:bodyPr>
          <a:lstStyle/>
          <a:p>
            <a:pPr algn="ctr"/>
            <a:r>
              <a:rPr lang="en-IN" dirty="0"/>
              <a:t>Thick and complete boundaries</a:t>
            </a:r>
          </a:p>
        </p:txBody>
      </p:sp>
      <p:pic>
        <p:nvPicPr>
          <p:cNvPr id="22" name="Google Shape;403;p35">
            <a:extLst>
              <a:ext uri="{FF2B5EF4-FFF2-40B4-BE49-F238E27FC236}">
                <a16:creationId xmlns:a16="http://schemas.microsoft.com/office/drawing/2014/main" id="{646A4BA5-1556-4AA1-ACCD-DD03713841B6}"/>
              </a:ext>
            </a:extLst>
          </p:cNvPr>
          <p:cNvPicPr preferRelativeResize="0"/>
          <p:nvPr/>
        </p:nvPicPr>
        <p:blipFill>
          <a:blip r:embed="rId5">
            <a:alphaModFix/>
          </a:blip>
          <a:stretch>
            <a:fillRect/>
          </a:stretch>
        </p:blipFill>
        <p:spPr>
          <a:xfrm>
            <a:off x="7402634" y="4885846"/>
            <a:ext cx="1430421" cy="1243936"/>
          </a:xfrm>
          <a:prstGeom prst="rect">
            <a:avLst/>
          </a:prstGeom>
          <a:noFill/>
          <a:ln>
            <a:noFill/>
          </a:ln>
        </p:spPr>
      </p:pic>
      <p:pic>
        <p:nvPicPr>
          <p:cNvPr id="24" name="Google Shape;405;p35">
            <a:extLst>
              <a:ext uri="{FF2B5EF4-FFF2-40B4-BE49-F238E27FC236}">
                <a16:creationId xmlns:a16="http://schemas.microsoft.com/office/drawing/2014/main" id="{19BBEF95-E684-4498-ACDE-6DC6985EBEB1}"/>
              </a:ext>
            </a:extLst>
          </p:cNvPr>
          <p:cNvPicPr preferRelativeResize="0"/>
          <p:nvPr/>
        </p:nvPicPr>
        <p:blipFill>
          <a:blip r:embed="rId6">
            <a:alphaModFix/>
          </a:blip>
          <a:stretch>
            <a:fillRect/>
          </a:stretch>
        </p:blipFill>
        <p:spPr>
          <a:xfrm>
            <a:off x="10571017" y="4899428"/>
            <a:ext cx="1238037" cy="1127743"/>
          </a:xfrm>
          <a:prstGeom prst="rect">
            <a:avLst/>
          </a:prstGeom>
          <a:noFill/>
          <a:ln>
            <a:noFill/>
          </a:ln>
        </p:spPr>
      </p:pic>
      <p:sp>
        <p:nvSpPr>
          <p:cNvPr id="25" name="Arrow: Right 24">
            <a:extLst>
              <a:ext uri="{FF2B5EF4-FFF2-40B4-BE49-F238E27FC236}">
                <a16:creationId xmlns:a16="http://schemas.microsoft.com/office/drawing/2014/main" id="{3E0BFDA0-061C-4A0C-8B6B-C91D3C188034}"/>
              </a:ext>
            </a:extLst>
          </p:cNvPr>
          <p:cNvSpPr/>
          <p:nvPr/>
        </p:nvSpPr>
        <p:spPr>
          <a:xfrm>
            <a:off x="8909680" y="5099664"/>
            <a:ext cx="1551496" cy="555684"/>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08A328B2-2F0E-481C-A7EE-D9B02445A5B7}"/>
              </a:ext>
            </a:extLst>
          </p:cNvPr>
          <p:cNvSpPr txBox="1"/>
          <p:nvPr/>
        </p:nvSpPr>
        <p:spPr>
          <a:xfrm>
            <a:off x="8794918" y="3407991"/>
            <a:ext cx="1551497" cy="369332"/>
          </a:xfrm>
          <a:prstGeom prst="rect">
            <a:avLst/>
          </a:prstGeom>
          <a:noFill/>
        </p:spPr>
        <p:txBody>
          <a:bodyPr wrap="square" rtlCol="0">
            <a:spAutoFit/>
          </a:bodyPr>
          <a:lstStyle/>
          <a:p>
            <a:r>
              <a:rPr lang="en-IN" dirty="0"/>
              <a:t>Pre-processing</a:t>
            </a:r>
          </a:p>
        </p:txBody>
      </p:sp>
      <p:sp>
        <p:nvSpPr>
          <p:cNvPr id="27" name="TextBox 26">
            <a:extLst>
              <a:ext uri="{FF2B5EF4-FFF2-40B4-BE49-F238E27FC236}">
                <a16:creationId xmlns:a16="http://schemas.microsoft.com/office/drawing/2014/main" id="{D42C01FA-6DDA-42BE-9A07-AFBC234F54B6}"/>
              </a:ext>
            </a:extLst>
          </p:cNvPr>
          <p:cNvSpPr txBox="1"/>
          <p:nvPr/>
        </p:nvSpPr>
        <p:spPr>
          <a:xfrm>
            <a:off x="8833055" y="5180811"/>
            <a:ext cx="1737962" cy="369332"/>
          </a:xfrm>
          <a:prstGeom prst="rect">
            <a:avLst/>
          </a:prstGeom>
          <a:noFill/>
        </p:spPr>
        <p:txBody>
          <a:bodyPr wrap="square" rtlCol="0">
            <a:spAutoFit/>
          </a:bodyPr>
          <a:lstStyle/>
          <a:p>
            <a:r>
              <a:rPr lang="en-IN" dirty="0"/>
              <a:t>Smart cropping</a:t>
            </a:r>
          </a:p>
        </p:txBody>
      </p:sp>
    </p:spTree>
    <p:extLst>
      <p:ext uri="{BB962C8B-B14F-4D97-AF65-F5344CB8AC3E}">
        <p14:creationId xmlns:p14="http://schemas.microsoft.com/office/powerpoint/2010/main" val="8123187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6554726" cy="1077218"/>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MODEL EXPERIMENTATION</a:t>
            </a:r>
          </a:p>
          <a:p>
            <a:endParaRPr lang="en-IN" sz="3200" b="1" dirty="0">
              <a:solidFill>
                <a:srgbClr val="C00000"/>
              </a:solidFill>
              <a:latin typeface="Eras Light ITC" panose="020B0402030504020804" pitchFamily="34" charset="0"/>
            </a:endParaRPr>
          </a:p>
        </p:txBody>
      </p:sp>
      <p:pic>
        <p:nvPicPr>
          <p:cNvPr id="8" name="Google Shape;414;p39">
            <a:extLst>
              <a:ext uri="{FF2B5EF4-FFF2-40B4-BE49-F238E27FC236}">
                <a16:creationId xmlns:a16="http://schemas.microsoft.com/office/drawing/2014/main" id="{E17166C5-6723-44FB-90EE-55B5E5FB714A}"/>
              </a:ext>
            </a:extLst>
          </p:cNvPr>
          <p:cNvPicPr preferRelativeResize="0"/>
          <p:nvPr/>
        </p:nvPicPr>
        <p:blipFill>
          <a:blip r:embed="rId3">
            <a:alphaModFix/>
          </a:blip>
          <a:stretch>
            <a:fillRect/>
          </a:stretch>
        </p:blipFill>
        <p:spPr>
          <a:xfrm>
            <a:off x="310718" y="938211"/>
            <a:ext cx="11674786" cy="5771904"/>
          </a:xfrm>
          <a:prstGeom prst="rect">
            <a:avLst/>
          </a:prstGeom>
          <a:noFill/>
          <a:ln>
            <a:noFill/>
          </a:ln>
        </p:spPr>
      </p:pic>
    </p:spTree>
    <p:extLst>
      <p:ext uri="{BB962C8B-B14F-4D97-AF65-F5344CB8AC3E}">
        <p14:creationId xmlns:p14="http://schemas.microsoft.com/office/powerpoint/2010/main" val="45886368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6554726" cy="1077218"/>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JOURNEY AND EXPERIMENTATION</a:t>
            </a:r>
          </a:p>
          <a:p>
            <a:endParaRPr lang="en-IN" sz="3200" b="1" dirty="0">
              <a:solidFill>
                <a:srgbClr val="C00000"/>
              </a:solidFill>
              <a:latin typeface="Eras Light ITC" panose="020B0402030504020804" pitchFamily="34" charset="0"/>
            </a:endParaRPr>
          </a:p>
        </p:txBody>
      </p:sp>
      <p:pic>
        <p:nvPicPr>
          <p:cNvPr id="9" name="Google Shape;420;p40">
            <a:extLst>
              <a:ext uri="{FF2B5EF4-FFF2-40B4-BE49-F238E27FC236}">
                <a16:creationId xmlns:a16="http://schemas.microsoft.com/office/drawing/2014/main" id="{7B5E8FED-DB2C-4B3D-8317-5692C620CAB7}"/>
              </a:ext>
            </a:extLst>
          </p:cNvPr>
          <p:cNvPicPr preferRelativeResize="0"/>
          <p:nvPr/>
        </p:nvPicPr>
        <p:blipFill>
          <a:blip r:embed="rId3">
            <a:alphaModFix/>
          </a:blip>
          <a:stretch>
            <a:fillRect/>
          </a:stretch>
        </p:blipFill>
        <p:spPr>
          <a:xfrm>
            <a:off x="310718" y="938169"/>
            <a:ext cx="11628075" cy="3006954"/>
          </a:xfrm>
          <a:prstGeom prst="rect">
            <a:avLst/>
          </a:prstGeom>
          <a:noFill/>
          <a:ln>
            <a:noFill/>
          </a:ln>
        </p:spPr>
      </p:pic>
      <p:sp>
        <p:nvSpPr>
          <p:cNvPr id="2" name="TextBox 1">
            <a:extLst>
              <a:ext uri="{FF2B5EF4-FFF2-40B4-BE49-F238E27FC236}">
                <a16:creationId xmlns:a16="http://schemas.microsoft.com/office/drawing/2014/main" id="{F60C88D2-2785-41AE-B4DE-1C374F8439C5}"/>
              </a:ext>
            </a:extLst>
          </p:cNvPr>
          <p:cNvSpPr txBox="1"/>
          <p:nvPr/>
        </p:nvSpPr>
        <p:spPr>
          <a:xfrm>
            <a:off x="310718" y="4145872"/>
            <a:ext cx="11733787" cy="2369880"/>
          </a:xfrm>
          <a:prstGeom prst="rect">
            <a:avLst/>
          </a:prstGeom>
          <a:noFill/>
        </p:spPr>
        <p:txBody>
          <a:bodyPr wrap="square" rtlCol="0">
            <a:spAutoFit/>
          </a:bodyPr>
          <a:lstStyle/>
          <a:p>
            <a:r>
              <a:rPr lang="en-US" dirty="0"/>
              <a:t>Time taken for conversion was huge and not scalable for large amounts of files during batch update. To overcome this, we took 2 steps:</a:t>
            </a:r>
          </a:p>
          <a:p>
            <a:endParaRPr lang="en-US" dirty="0"/>
          </a:p>
          <a:p>
            <a:pPr marL="342900" indent="-342900">
              <a:buAutoNum type="arabicPeriod"/>
            </a:pPr>
            <a:r>
              <a:rPr lang="en-US" b="1" i="1" dirty="0"/>
              <a:t>Removed 4 classes </a:t>
            </a:r>
            <a:r>
              <a:rPr lang="en-US" dirty="0"/>
              <a:t>that were not encountered even once. </a:t>
            </a:r>
            <a:r>
              <a:rPr lang="en-US" sz="2000" b="1" i="1" dirty="0">
                <a:solidFill>
                  <a:schemeClr val="bg2">
                    <a:lumMod val="10000"/>
                  </a:schemeClr>
                </a:solidFill>
              </a:rPr>
              <a:t>[ " ' ; *]</a:t>
            </a:r>
          </a:p>
          <a:p>
            <a:endParaRPr lang="en-US" sz="2000" b="1" i="1" dirty="0">
              <a:solidFill>
                <a:srgbClr val="00B0F0"/>
              </a:solidFill>
            </a:endParaRPr>
          </a:p>
          <a:p>
            <a:r>
              <a:rPr lang="en-US" dirty="0"/>
              <a:t>2. Instead of using multiple models, we used </a:t>
            </a:r>
            <a:r>
              <a:rPr lang="en-US" b="1" i="1" dirty="0"/>
              <a:t>only one </a:t>
            </a:r>
            <a:r>
              <a:rPr lang="en-US" b="1" i="1" dirty="0">
                <a:solidFill>
                  <a:schemeClr val="accent6">
                    <a:lumMod val="50000"/>
                  </a:schemeClr>
                </a:solidFill>
              </a:rPr>
              <a:t>[ Highlighted above ]</a:t>
            </a:r>
          </a:p>
          <a:p>
            <a:pPr marL="1200150" lvl="2" indent="-285750">
              <a:buFont typeface="Arial" panose="020B0604020202020204" pitchFamily="34" charset="0"/>
              <a:buChar char="•"/>
            </a:pPr>
            <a:r>
              <a:rPr lang="en-US" dirty="0"/>
              <a:t> Implemented custom rules for different sections in the form. </a:t>
            </a:r>
          </a:p>
          <a:p>
            <a:pPr lvl="2"/>
            <a:endParaRPr lang="en-US" dirty="0"/>
          </a:p>
        </p:txBody>
      </p:sp>
    </p:spTree>
    <p:extLst>
      <p:ext uri="{BB962C8B-B14F-4D97-AF65-F5344CB8AC3E}">
        <p14:creationId xmlns:p14="http://schemas.microsoft.com/office/powerpoint/2010/main" val="122483708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7" y="118385"/>
            <a:ext cx="10322871"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JOURNEY – Accidental Form Tilt During Scanning</a:t>
            </a:r>
          </a:p>
        </p:txBody>
      </p:sp>
      <p:pic>
        <p:nvPicPr>
          <p:cNvPr id="8" name="Picture 7">
            <a:extLst>
              <a:ext uri="{FF2B5EF4-FFF2-40B4-BE49-F238E27FC236}">
                <a16:creationId xmlns:a16="http://schemas.microsoft.com/office/drawing/2014/main" id="{EF30EDD6-3F48-41B9-8D9B-25D93FED2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038"/>
          <a:stretch/>
        </p:blipFill>
        <p:spPr>
          <a:xfrm>
            <a:off x="1427509" y="2747820"/>
            <a:ext cx="3322044" cy="4110180"/>
          </a:xfrm>
          <a:prstGeom prst="rect">
            <a:avLst/>
          </a:prstGeom>
        </p:spPr>
      </p:pic>
      <p:pic>
        <p:nvPicPr>
          <p:cNvPr id="10" name="Picture 9">
            <a:extLst>
              <a:ext uri="{FF2B5EF4-FFF2-40B4-BE49-F238E27FC236}">
                <a16:creationId xmlns:a16="http://schemas.microsoft.com/office/drawing/2014/main" id="{CFBB0E34-B997-4D59-8AFA-3A8A4232E9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988"/>
          <a:stretch/>
        </p:blipFill>
        <p:spPr>
          <a:xfrm>
            <a:off x="6096001" y="2926033"/>
            <a:ext cx="3039121" cy="3931967"/>
          </a:xfrm>
          <a:prstGeom prst="rect">
            <a:avLst/>
          </a:prstGeom>
        </p:spPr>
      </p:pic>
      <p:sp>
        <p:nvSpPr>
          <p:cNvPr id="11" name="TextBox 10">
            <a:extLst>
              <a:ext uri="{FF2B5EF4-FFF2-40B4-BE49-F238E27FC236}">
                <a16:creationId xmlns:a16="http://schemas.microsoft.com/office/drawing/2014/main" id="{C8062CA5-5AF8-49EF-91C3-6F45206B7191}"/>
              </a:ext>
            </a:extLst>
          </p:cNvPr>
          <p:cNvSpPr txBox="1"/>
          <p:nvPr/>
        </p:nvSpPr>
        <p:spPr>
          <a:xfrm>
            <a:off x="701767" y="966787"/>
            <a:ext cx="10214900" cy="2462213"/>
          </a:xfrm>
          <a:prstGeom prst="rect">
            <a:avLst/>
          </a:prstGeom>
          <a:noFill/>
        </p:spPr>
        <p:txBody>
          <a:bodyPr wrap="square" rtlCol="0">
            <a:spAutoFit/>
          </a:bodyPr>
          <a:lstStyle/>
          <a:p>
            <a:r>
              <a:rPr lang="en-IN" sz="22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Handling tilt during data collection-</a:t>
            </a:r>
          </a:p>
          <a:p>
            <a:pPr marL="285750" indent="-285750">
              <a:buFont typeface="Arial" panose="020B0604020202020204" pitchFamily="34" charset="0"/>
              <a:buChar char="•"/>
            </a:pPr>
            <a:r>
              <a:rPr lang="en-IN" sz="22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A broad white margin on all 4 sides was incorporated in the standard form template </a:t>
            </a:r>
          </a:p>
          <a:p>
            <a:pPr marL="285750" indent="-285750">
              <a:buFont typeface="Arial" panose="020B0604020202020204" pitchFamily="34" charset="0"/>
              <a:buChar char="•"/>
            </a:pPr>
            <a:r>
              <a:rPr lang="en-IN" sz="22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During character extraction, sorting was performed with some error margin</a:t>
            </a:r>
          </a:p>
          <a:p>
            <a:r>
              <a:rPr lang="en-IN" sz="22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Handling tilt during inference-</a:t>
            </a:r>
          </a:p>
          <a:p>
            <a:pPr marL="285750" indent="-285750">
              <a:buFont typeface="Arial" panose="020B0604020202020204" pitchFamily="34" charset="0"/>
              <a:buChar char="•"/>
            </a:pPr>
            <a:r>
              <a:rPr lang="en-IN" sz="22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rPr>
              <a:t>During training, images rotated to handle tilt during inference</a:t>
            </a:r>
          </a:p>
          <a:p>
            <a:pPr marL="285750" indent="-285750">
              <a:buFont typeface="Arial" panose="020B0604020202020204" pitchFamily="34" charset="0"/>
              <a:buChar char="•"/>
            </a:pPr>
            <a:endParaRPr lang="en-IN" sz="2200" dirty="0">
              <a:solidFill>
                <a:schemeClr val="bg2">
                  <a:lumMod val="10000"/>
                </a:schemeClr>
              </a:solidFill>
              <a:latin typeface="Calibri" panose="020F0502020204030204" pitchFamily="34" charset="0"/>
              <a:ea typeface="Playfair Display"/>
              <a:cs typeface="Calibri" panose="020F0502020204030204" pitchFamily="34" charset="0"/>
              <a:sym typeface="Playfair Display"/>
            </a:endParaRPr>
          </a:p>
          <a:p>
            <a:endParaRPr lang="en-IN" sz="2200" dirty="0"/>
          </a:p>
        </p:txBody>
      </p:sp>
    </p:spTree>
    <p:extLst>
      <p:ext uri="{BB962C8B-B14F-4D97-AF65-F5344CB8AC3E}">
        <p14:creationId xmlns:p14="http://schemas.microsoft.com/office/powerpoint/2010/main" val="68318761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37C336-A647-48C0-857F-8DDDCE8FE850}"/>
              </a:ext>
            </a:extLst>
          </p:cNvPr>
          <p:cNvSpPr txBox="1"/>
          <p:nvPr/>
        </p:nvSpPr>
        <p:spPr>
          <a:xfrm>
            <a:off x="310718" y="118385"/>
            <a:ext cx="6554726" cy="1077218"/>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SCOPE</a:t>
            </a:r>
          </a:p>
          <a:p>
            <a:endParaRPr lang="en-IN" sz="3200" b="1" dirty="0">
              <a:solidFill>
                <a:srgbClr val="C00000"/>
              </a:solidFill>
              <a:latin typeface="Eras Light ITC" panose="020B0402030504020804" pitchFamily="34" charset="0"/>
            </a:endParaRPr>
          </a:p>
        </p:txBody>
      </p:sp>
      <p:pic>
        <p:nvPicPr>
          <p:cNvPr id="8" name="Google Shape;421;p37">
            <a:extLst>
              <a:ext uri="{FF2B5EF4-FFF2-40B4-BE49-F238E27FC236}">
                <a16:creationId xmlns:a16="http://schemas.microsoft.com/office/drawing/2014/main" id="{7AD04D2C-5318-4D19-A85D-4DB6CDB18E40}"/>
              </a:ext>
            </a:extLst>
          </p:cNvPr>
          <p:cNvPicPr preferRelativeResize="0"/>
          <p:nvPr/>
        </p:nvPicPr>
        <p:blipFill>
          <a:blip r:embed="rId3">
            <a:alphaModFix/>
          </a:blip>
          <a:stretch>
            <a:fillRect/>
          </a:stretch>
        </p:blipFill>
        <p:spPr>
          <a:xfrm>
            <a:off x="504098" y="816169"/>
            <a:ext cx="3262006" cy="2904148"/>
          </a:xfrm>
          <a:prstGeom prst="rect">
            <a:avLst/>
          </a:prstGeom>
          <a:noFill/>
          <a:ln>
            <a:noFill/>
          </a:ln>
        </p:spPr>
      </p:pic>
      <p:pic>
        <p:nvPicPr>
          <p:cNvPr id="9" name="Google Shape;422;p37">
            <a:extLst>
              <a:ext uri="{FF2B5EF4-FFF2-40B4-BE49-F238E27FC236}">
                <a16:creationId xmlns:a16="http://schemas.microsoft.com/office/drawing/2014/main" id="{27BCDDC5-6293-4131-8AB4-D4DE3C1BE928}"/>
              </a:ext>
            </a:extLst>
          </p:cNvPr>
          <p:cNvPicPr preferRelativeResize="0"/>
          <p:nvPr/>
        </p:nvPicPr>
        <p:blipFill>
          <a:blip r:embed="rId4">
            <a:alphaModFix/>
          </a:blip>
          <a:stretch>
            <a:fillRect/>
          </a:stretch>
        </p:blipFill>
        <p:spPr>
          <a:xfrm>
            <a:off x="415597" y="3799065"/>
            <a:ext cx="3439007" cy="2904148"/>
          </a:xfrm>
          <a:prstGeom prst="rect">
            <a:avLst/>
          </a:prstGeom>
          <a:noFill/>
          <a:ln>
            <a:noFill/>
          </a:ln>
        </p:spPr>
      </p:pic>
      <p:sp>
        <p:nvSpPr>
          <p:cNvPr id="10" name="Google Shape;423;p37">
            <a:extLst>
              <a:ext uri="{FF2B5EF4-FFF2-40B4-BE49-F238E27FC236}">
                <a16:creationId xmlns:a16="http://schemas.microsoft.com/office/drawing/2014/main" id="{DBAAF317-0B3C-458F-89BF-7ECAB2F6F81B}"/>
              </a:ext>
            </a:extLst>
          </p:cNvPr>
          <p:cNvSpPr txBox="1"/>
          <p:nvPr/>
        </p:nvSpPr>
        <p:spPr>
          <a:xfrm>
            <a:off x="4166079" y="1636672"/>
            <a:ext cx="7428158" cy="37669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000" b="1" dirty="0">
                <a:solidFill>
                  <a:schemeClr val="bg2">
                    <a:lumMod val="10000"/>
                  </a:schemeClr>
                </a:solidFill>
                <a:ea typeface="Playfair Display"/>
                <a:cs typeface="Playfair Display"/>
                <a:sym typeface="Playfair Display"/>
              </a:rPr>
              <a:t>Potential updates:</a:t>
            </a:r>
          </a:p>
          <a:p>
            <a:pPr marL="342900" lvl="0" indent="-342900" algn="l" rtl="0">
              <a:spcBef>
                <a:spcPts val="0"/>
              </a:spcBef>
              <a:spcAft>
                <a:spcPts val="0"/>
              </a:spcAft>
              <a:buFont typeface="Arial" panose="020B0604020202020204" pitchFamily="34" charset="0"/>
              <a:buChar char="•"/>
            </a:pPr>
            <a:r>
              <a:rPr lang="en-IN" sz="2000" dirty="0">
                <a:solidFill>
                  <a:schemeClr val="bg2">
                    <a:lumMod val="10000"/>
                  </a:schemeClr>
                </a:solidFill>
                <a:ea typeface="Playfair Display"/>
                <a:cs typeface="Playfair Display"/>
                <a:sym typeface="Playfair Display"/>
              </a:rPr>
              <a:t>Adding in small letters of the English alphabet</a:t>
            </a:r>
          </a:p>
          <a:p>
            <a:pPr marL="342900" lvl="0" indent="-342900" algn="l" rtl="0">
              <a:spcBef>
                <a:spcPts val="0"/>
              </a:spcBef>
              <a:spcAft>
                <a:spcPts val="0"/>
              </a:spcAft>
              <a:buFont typeface="Arial" panose="020B0604020202020204" pitchFamily="34" charset="0"/>
              <a:buChar char="•"/>
            </a:pPr>
            <a:r>
              <a:rPr lang="en-IN" sz="2000" dirty="0">
                <a:solidFill>
                  <a:schemeClr val="bg2">
                    <a:lumMod val="10000"/>
                  </a:schemeClr>
                </a:solidFill>
                <a:ea typeface="Playfair Display"/>
                <a:cs typeface="Playfair Display"/>
                <a:sym typeface="Playfair Display"/>
              </a:rPr>
              <a:t>Adding in multiple languages</a:t>
            </a:r>
          </a:p>
          <a:p>
            <a:pPr marL="342900" lvl="0" indent="-342900" algn="l" rtl="0">
              <a:spcBef>
                <a:spcPts val="0"/>
              </a:spcBef>
              <a:spcAft>
                <a:spcPts val="0"/>
              </a:spcAft>
              <a:buFont typeface="Arial" panose="020B0604020202020204" pitchFamily="34" charset="0"/>
              <a:buChar char="•"/>
            </a:pPr>
            <a:r>
              <a:rPr lang="en-IN" sz="2000" dirty="0">
                <a:solidFill>
                  <a:schemeClr val="bg2">
                    <a:lumMod val="10000"/>
                  </a:schemeClr>
                </a:solidFill>
                <a:ea typeface="Playfair Display"/>
                <a:cs typeface="Playfair Display"/>
                <a:sym typeface="Playfair Display"/>
              </a:rPr>
              <a:t>Adding more special characters to make it versatile</a:t>
            </a:r>
            <a:endParaRPr sz="2000" dirty="0">
              <a:solidFill>
                <a:schemeClr val="bg2">
                  <a:lumMod val="10000"/>
                </a:schemeClr>
              </a:solidFill>
              <a:ea typeface="Playfair Display"/>
              <a:cs typeface="Playfair Display"/>
              <a:sym typeface="Playfair Display"/>
            </a:endParaRPr>
          </a:p>
          <a:p>
            <a:pPr marL="0" lvl="0" indent="0" algn="l" rtl="0">
              <a:spcBef>
                <a:spcPts val="0"/>
              </a:spcBef>
              <a:spcAft>
                <a:spcPts val="0"/>
              </a:spcAft>
              <a:buNone/>
            </a:pPr>
            <a:endParaRPr sz="2000" dirty="0">
              <a:solidFill>
                <a:schemeClr val="bg2">
                  <a:lumMod val="10000"/>
                </a:schemeClr>
              </a:solidFill>
              <a:ea typeface="Playfair Display"/>
              <a:cs typeface="Playfair Display"/>
              <a:sym typeface="Playfair Display"/>
            </a:endParaRPr>
          </a:p>
          <a:p>
            <a:pPr lvl="0"/>
            <a:r>
              <a:rPr lang="en" sz="2000" dirty="0">
                <a:solidFill>
                  <a:schemeClr val="bg2">
                    <a:lumMod val="10000"/>
                  </a:schemeClr>
                </a:solidFill>
                <a:ea typeface="Playfair Display"/>
                <a:cs typeface="Playfair Display"/>
                <a:sym typeface="Playfair Display"/>
              </a:rPr>
              <a:t>There are a lot of organisation</a:t>
            </a:r>
            <a:r>
              <a:rPr lang="en-IN" sz="2000" dirty="0">
                <a:solidFill>
                  <a:schemeClr val="bg2">
                    <a:lumMod val="10000"/>
                  </a:schemeClr>
                </a:solidFill>
                <a:ea typeface="Playfair Display"/>
                <a:cs typeface="Playfair Display"/>
                <a:sym typeface="Playfair Display"/>
              </a:rPr>
              <a:t>s</a:t>
            </a:r>
            <a:r>
              <a:rPr lang="en" sz="2000" dirty="0">
                <a:solidFill>
                  <a:schemeClr val="bg2">
                    <a:lumMod val="10000"/>
                  </a:schemeClr>
                </a:solidFill>
                <a:ea typeface="Playfair Display"/>
                <a:cs typeface="Playfair Display"/>
                <a:sym typeface="Playfair Display"/>
              </a:rPr>
              <a:t> </a:t>
            </a:r>
            <a:r>
              <a:rPr lang="en-IN" sz="2000" dirty="0">
                <a:solidFill>
                  <a:schemeClr val="bg2">
                    <a:lumMod val="10000"/>
                  </a:schemeClr>
                </a:solidFill>
                <a:ea typeface="Playfair Display"/>
                <a:cs typeface="Playfair Display"/>
                <a:sym typeface="Playfair Display"/>
              </a:rPr>
              <a:t>that </a:t>
            </a:r>
            <a:r>
              <a:rPr lang="en" sz="2000" dirty="0">
                <a:solidFill>
                  <a:schemeClr val="bg2">
                    <a:lumMod val="10000"/>
                  </a:schemeClr>
                </a:solidFill>
                <a:ea typeface="Playfair Display"/>
                <a:cs typeface="Playfair Display"/>
                <a:sym typeface="Playfair Display"/>
              </a:rPr>
              <a:t>use handwritten forms and can benefit from One Tap Updater .</a:t>
            </a:r>
          </a:p>
          <a:p>
            <a:pPr lvl="0"/>
            <a:endParaRPr lang="en" sz="2000" dirty="0">
              <a:solidFill>
                <a:schemeClr val="bg2">
                  <a:lumMod val="10000"/>
                </a:schemeClr>
              </a:solidFill>
              <a:ea typeface="Playfair Display"/>
              <a:cs typeface="Playfair Display"/>
              <a:sym typeface="Playfair Display"/>
            </a:endParaRPr>
          </a:p>
          <a:p>
            <a:pPr marL="0" lvl="0" indent="0" algn="l" rtl="0">
              <a:spcBef>
                <a:spcPts val="0"/>
              </a:spcBef>
              <a:spcAft>
                <a:spcPts val="0"/>
              </a:spcAft>
              <a:buNone/>
            </a:pPr>
            <a:r>
              <a:rPr lang="en" sz="2000" b="1" dirty="0">
                <a:solidFill>
                  <a:schemeClr val="bg2">
                    <a:lumMod val="10000"/>
                  </a:schemeClr>
                </a:solidFill>
                <a:ea typeface="Playfair Display"/>
                <a:cs typeface="Playfair Display"/>
                <a:sym typeface="Playfair Display"/>
              </a:rPr>
              <a:t>Some Examples are :</a:t>
            </a:r>
          </a:p>
          <a:p>
            <a:pPr marL="342900" lvl="0" indent="-342900" algn="l" rtl="0">
              <a:spcBef>
                <a:spcPts val="0"/>
              </a:spcBef>
              <a:spcAft>
                <a:spcPts val="0"/>
              </a:spcAft>
              <a:buFont typeface="Arial" panose="020B0604020202020204" pitchFamily="34" charset="0"/>
              <a:buChar char="•"/>
            </a:pPr>
            <a:r>
              <a:rPr lang="en-IN" sz="2000" dirty="0">
                <a:solidFill>
                  <a:schemeClr val="bg2">
                    <a:lumMod val="10000"/>
                  </a:schemeClr>
                </a:solidFill>
                <a:ea typeface="Playfair Display"/>
                <a:cs typeface="Playfair Display"/>
                <a:sym typeface="Playfair Display"/>
              </a:rPr>
              <a:t>Bank </a:t>
            </a:r>
            <a:r>
              <a:rPr lang="en" sz="2000" dirty="0">
                <a:solidFill>
                  <a:schemeClr val="bg2">
                    <a:lumMod val="10000"/>
                  </a:schemeClr>
                </a:solidFill>
                <a:ea typeface="Playfair Display"/>
                <a:cs typeface="Playfair Display"/>
                <a:sym typeface="Playfair Display"/>
              </a:rPr>
              <a:t>Recruitment fo</a:t>
            </a:r>
            <a:r>
              <a:rPr lang="en-IN" sz="2000" dirty="0">
                <a:solidFill>
                  <a:schemeClr val="bg2">
                    <a:lumMod val="10000"/>
                  </a:schemeClr>
                </a:solidFill>
                <a:ea typeface="Playfair Display"/>
                <a:cs typeface="Playfair Display"/>
                <a:sym typeface="Playfair Display"/>
              </a:rPr>
              <a:t>rms </a:t>
            </a:r>
            <a:r>
              <a:rPr lang="en" sz="2000" dirty="0">
                <a:solidFill>
                  <a:schemeClr val="bg2">
                    <a:lumMod val="10000"/>
                  </a:schemeClr>
                </a:solidFill>
                <a:ea typeface="Playfair Display"/>
                <a:cs typeface="Playfair Display"/>
                <a:sym typeface="Playfair Display"/>
              </a:rPr>
              <a:t>(State Bank of India </a:t>
            </a:r>
            <a:r>
              <a:rPr lang="en-IN" sz="2000" dirty="0">
                <a:solidFill>
                  <a:schemeClr val="bg2">
                    <a:lumMod val="10000"/>
                  </a:schemeClr>
                </a:solidFill>
                <a:ea typeface="Playfair Display"/>
                <a:cs typeface="Playfair Display"/>
                <a:sym typeface="Playfair Display"/>
              </a:rPr>
              <a:t>Form displayed)</a:t>
            </a:r>
            <a:endParaRPr lang="en" sz="2000" dirty="0">
              <a:solidFill>
                <a:schemeClr val="bg2">
                  <a:lumMod val="10000"/>
                </a:schemeClr>
              </a:solidFill>
              <a:ea typeface="Playfair Display"/>
              <a:cs typeface="Playfair Display"/>
              <a:sym typeface="Playfair Display"/>
            </a:endParaRPr>
          </a:p>
          <a:p>
            <a:pPr marL="342900" lvl="0" indent="-342900" algn="l" rtl="0">
              <a:spcBef>
                <a:spcPts val="0"/>
              </a:spcBef>
              <a:spcAft>
                <a:spcPts val="0"/>
              </a:spcAft>
              <a:buFont typeface="Arial" panose="020B0604020202020204" pitchFamily="34" charset="0"/>
              <a:buChar char="•"/>
            </a:pPr>
            <a:r>
              <a:rPr lang="en" sz="2000" dirty="0">
                <a:solidFill>
                  <a:schemeClr val="bg2">
                    <a:lumMod val="10000"/>
                  </a:schemeClr>
                </a:solidFill>
                <a:ea typeface="Playfair Display"/>
                <a:cs typeface="Playfair Display"/>
                <a:sym typeface="Playfair Display"/>
              </a:rPr>
              <a:t>University application form</a:t>
            </a:r>
            <a:r>
              <a:rPr lang="en-IN" sz="2000" dirty="0">
                <a:solidFill>
                  <a:schemeClr val="bg2">
                    <a:lumMod val="10000"/>
                  </a:schemeClr>
                </a:solidFill>
                <a:ea typeface="Playfair Display"/>
                <a:cs typeface="Playfair Display"/>
                <a:sym typeface="Playfair Display"/>
              </a:rPr>
              <a:t>s (IGNOU Form displayed)</a:t>
            </a:r>
            <a:endParaRPr lang="en" sz="2000" dirty="0">
              <a:solidFill>
                <a:schemeClr val="bg2">
                  <a:lumMod val="10000"/>
                </a:schemeClr>
              </a:solidFill>
              <a:ea typeface="Playfair Display"/>
              <a:cs typeface="Playfair Display"/>
              <a:sym typeface="Playfair Display"/>
            </a:endParaRPr>
          </a:p>
          <a:p>
            <a:pPr marL="114300" lvl="0" algn="l" rtl="0">
              <a:spcBef>
                <a:spcPts val="0"/>
              </a:spcBef>
              <a:spcAft>
                <a:spcPts val="0"/>
              </a:spcAft>
              <a:buClr>
                <a:schemeClr val="dk2"/>
              </a:buClr>
              <a:buSzPts val="1800"/>
            </a:pPr>
            <a:endParaRPr sz="2000" dirty="0">
              <a:solidFill>
                <a:schemeClr val="bg2">
                  <a:lumMod val="10000"/>
                </a:schemeClr>
              </a:solidFill>
              <a:ea typeface="Playfair Display"/>
              <a:cs typeface="Playfair Display"/>
              <a:sym typeface="Playfair Display"/>
            </a:endParaRPr>
          </a:p>
          <a:p>
            <a:pPr marL="0" lvl="0" indent="0" algn="l" rtl="0">
              <a:spcBef>
                <a:spcPts val="0"/>
              </a:spcBef>
              <a:spcAft>
                <a:spcPts val="0"/>
              </a:spcAft>
              <a:buNone/>
            </a:pPr>
            <a:endParaRPr sz="2000" dirty="0">
              <a:solidFill>
                <a:schemeClr val="bg2">
                  <a:lumMod val="10000"/>
                </a:schemeClr>
              </a:solidFill>
              <a:ea typeface="Playfair Display"/>
              <a:cs typeface="Playfair Display"/>
              <a:sym typeface="Playfair Display"/>
            </a:endParaRPr>
          </a:p>
        </p:txBody>
      </p:sp>
    </p:spTree>
    <p:extLst>
      <p:ext uri="{BB962C8B-B14F-4D97-AF65-F5344CB8AC3E}">
        <p14:creationId xmlns:p14="http://schemas.microsoft.com/office/powerpoint/2010/main" val="16833266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3" name="Google Shape;443;p39" descr="D:\Praxis\Ads\Praxis Full Logo - Copy.jpg"/>
          <p:cNvPicPr preferRelativeResize="0"/>
          <p:nvPr/>
        </p:nvPicPr>
        <p:blipFill rotWithShape="1">
          <a:blip r:embed="rId3">
            <a:alphaModFix/>
          </a:blip>
          <a:srcRect/>
          <a:stretch/>
        </p:blipFill>
        <p:spPr>
          <a:xfrm>
            <a:off x="10452882" y="118386"/>
            <a:ext cx="1485909" cy="914001"/>
          </a:xfrm>
          <a:prstGeom prst="rect">
            <a:avLst/>
          </a:prstGeom>
          <a:noFill/>
          <a:ln>
            <a:noFill/>
          </a:ln>
        </p:spPr>
      </p:pic>
      <p:cxnSp>
        <p:nvCxnSpPr>
          <p:cNvPr id="444" name="Google Shape;444;p39"/>
          <p:cNvCxnSpPr/>
          <p:nvPr/>
        </p:nvCxnSpPr>
        <p:spPr>
          <a:xfrm flipH="1">
            <a:off x="73695" y="0"/>
            <a:ext cx="14800" cy="6858000"/>
          </a:xfrm>
          <a:prstGeom prst="straightConnector1">
            <a:avLst/>
          </a:prstGeom>
          <a:noFill/>
          <a:ln w="190500" cap="flat" cmpd="sng">
            <a:solidFill>
              <a:srgbClr val="FF0000"/>
            </a:solidFill>
            <a:prstDash val="solid"/>
            <a:miter lim="800000"/>
            <a:headEnd type="none" w="sm" len="sm"/>
            <a:tailEnd type="none" w="sm" len="sm"/>
          </a:ln>
        </p:spPr>
      </p:cxnSp>
      <p:cxnSp>
        <p:nvCxnSpPr>
          <p:cNvPr id="445" name="Google Shape;445;p39"/>
          <p:cNvCxnSpPr/>
          <p:nvPr/>
        </p:nvCxnSpPr>
        <p:spPr>
          <a:xfrm rot="10800000">
            <a:off x="73588" y="722621"/>
            <a:ext cx="10560000" cy="14800"/>
          </a:xfrm>
          <a:prstGeom prst="straightConnector1">
            <a:avLst/>
          </a:prstGeom>
          <a:noFill/>
          <a:ln w="9525" cap="flat" cmpd="sng">
            <a:solidFill>
              <a:srgbClr val="BFBFBF"/>
            </a:solidFill>
            <a:prstDash val="solid"/>
            <a:miter lim="800000"/>
            <a:headEnd type="none" w="sm" len="sm"/>
            <a:tailEnd type="none" w="sm" len="sm"/>
          </a:ln>
        </p:spPr>
      </p:cxnSp>
      <p:pic>
        <p:nvPicPr>
          <p:cNvPr id="3" name="Picture 2">
            <a:extLst>
              <a:ext uri="{FF2B5EF4-FFF2-40B4-BE49-F238E27FC236}">
                <a16:creationId xmlns:a16="http://schemas.microsoft.com/office/drawing/2014/main" id="{45B50A1B-C372-4EA2-85D2-A4063C1F4634}"/>
              </a:ext>
            </a:extLst>
          </p:cNvPr>
          <p:cNvPicPr>
            <a:picLocks noChangeAspect="1"/>
          </p:cNvPicPr>
          <p:nvPr/>
        </p:nvPicPr>
        <p:blipFill>
          <a:blip r:embed="rId4"/>
          <a:stretch>
            <a:fillRect/>
          </a:stretch>
        </p:blipFill>
        <p:spPr>
          <a:xfrm>
            <a:off x="3003338" y="1918223"/>
            <a:ext cx="4700499" cy="2175977"/>
          </a:xfrm>
          <a:prstGeom prst="rect">
            <a:avLst/>
          </a:prstGeom>
        </p:spPr>
      </p:pic>
      <p:sp>
        <p:nvSpPr>
          <p:cNvPr id="5" name="TextBox 4">
            <a:extLst>
              <a:ext uri="{FF2B5EF4-FFF2-40B4-BE49-F238E27FC236}">
                <a16:creationId xmlns:a16="http://schemas.microsoft.com/office/drawing/2014/main" id="{BBAB76F4-DFBD-4E32-B76E-4D301536DB51}"/>
              </a:ext>
            </a:extLst>
          </p:cNvPr>
          <p:cNvSpPr txBox="1"/>
          <p:nvPr/>
        </p:nvSpPr>
        <p:spPr>
          <a:xfrm>
            <a:off x="2563588" y="4717084"/>
            <a:ext cx="5777558" cy="830997"/>
          </a:xfrm>
          <a:prstGeom prst="rect">
            <a:avLst/>
          </a:prstGeom>
          <a:noFill/>
        </p:spPr>
        <p:txBody>
          <a:bodyPr wrap="square" rtlCol="0">
            <a:spAutoFit/>
          </a:bodyPr>
          <a:lstStyle/>
          <a:p>
            <a:pPr algn="ctr"/>
            <a:r>
              <a:rPr lang="en-IN" sz="2400" b="1" dirty="0">
                <a:solidFill>
                  <a:srgbClr val="4D4D4D"/>
                </a:solidFill>
                <a:latin typeface="Calibri" panose="020F0502020204030204" pitchFamily="34" charset="0"/>
                <a:cs typeface="Calibri" panose="020F0502020204030204" pitchFamily="34" charset="0"/>
              </a:rPr>
              <a:t>Thanks to Praxis Business School for giving us this learning opportunity.</a:t>
            </a:r>
            <a:endParaRPr lang="en-IN" sz="2400" dirty="0">
              <a:solidFill>
                <a:srgbClr val="4D4D4D"/>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D806F39-29CB-4194-A0C7-6D3455E8A5D8}"/>
              </a:ext>
            </a:extLst>
          </p:cNvPr>
          <p:cNvSpPr txBox="1"/>
          <p:nvPr/>
        </p:nvSpPr>
        <p:spPr>
          <a:xfrm>
            <a:off x="310718" y="118385"/>
            <a:ext cx="6554726" cy="1077218"/>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ACKNOWLEDGEMENTS</a:t>
            </a:r>
          </a:p>
          <a:p>
            <a:endParaRPr lang="en-IN" sz="3200" b="1" dirty="0">
              <a:solidFill>
                <a:srgbClr val="C00000"/>
              </a:solidFill>
              <a:latin typeface="Eras Light ITC" panose="020B04020305040208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41"/>
          <p:cNvPicPr preferRelativeResize="0"/>
          <p:nvPr/>
        </p:nvPicPr>
        <p:blipFill>
          <a:blip r:embed="rId3">
            <a:alphaModFix/>
          </a:blip>
          <a:stretch>
            <a:fillRect/>
          </a:stretch>
        </p:blipFill>
        <p:spPr>
          <a:xfrm>
            <a:off x="203200" y="914000"/>
            <a:ext cx="6723043" cy="2787310"/>
          </a:xfrm>
          <a:prstGeom prst="rect">
            <a:avLst/>
          </a:prstGeom>
          <a:noFill/>
          <a:ln>
            <a:noFill/>
          </a:ln>
        </p:spPr>
      </p:pic>
      <p:sp>
        <p:nvSpPr>
          <p:cNvPr id="461" name="Google Shape;461;p41"/>
          <p:cNvSpPr txBox="1"/>
          <p:nvPr/>
        </p:nvSpPr>
        <p:spPr>
          <a:xfrm>
            <a:off x="67431" y="5019976"/>
            <a:ext cx="7165352" cy="1522400"/>
          </a:xfrm>
          <a:prstGeom prst="rect">
            <a:avLst/>
          </a:prstGeom>
          <a:noFill/>
          <a:ln>
            <a:noFill/>
          </a:ln>
        </p:spPr>
        <p:txBody>
          <a:bodyPr spcFirstLastPara="1" wrap="square" lIns="121900" tIns="121900" rIns="121900" bIns="121900" anchor="t" anchorCtr="0">
            <a:noAutofit/>
          </a:bodyPr>
          <a:lstStyle/>
          <a:p>
            <a:r>
              <a:rPr lang="en" sz="2133" b="1" dirty="0">
                <a:solidFill>
                  <a:srgbClr val="4D4D4D"/>
                </a:solidFill>
                <a:latin typeface="Calibri" panose="020F0502020204030204" pitchFamily="34" charset="0"/>
                <a:ea typeface="Playfair Display"/>
                <a:cs typeface="Calibri" panose="020F0502020204030204" pitchFamily="34" charset="0"/>
                <a:sym typeface="Playfair Display"/>
              </a:rPr>
              <a:t>Thanks to my teammates for making it a fun learning experience!</a:t>
            </a:r>
            <a:endParaRPr sz="2133" dirty="0">
              <a:solidFill>
                <a:srgbClr val="4D4D4D"/>
              </a:solidFill>
              <a:latin typeface="Calibri" panose="020F0502020204030204" pitchFamily="34" charset="0"/>
              <a:ea typeface="Playfair Display"/>
              <a:cs typeface="Calibri" panose="020F0502020204030204" pitchFamily="34" charset="0"/>
              <a:sym typeface="Playfair Display"/>
            </a:endParaRPr>
          </a:p>
        </p:txBody>
      </p:sp>
      <p:sp>
        <p:nvSpPr>
          <p:cNvPr id="462" name="Google Shape;462;p41"/>
          <p:cNvSpPr txBox="1"/>
          <p:nvPr/>
        </p:nvSpPr>
        <p:spPr>
          <a:xfrm>
            <a:off x="192096" y="3996288"/>
            <a:ext cx="1382496" cy="870800"/>
          </a:xfrm>
          <a:prstGeom prst="rect">
            <a:avLst/>
          </a:prstGeom>
          <a:noFill/>
          <a:ln>
            <a:noFill/>
          </a:ln>
        </p:spPr>
        <p:txBody>
          <a:bodyPr spcFirstLastPara="1" wrap="square" lIns="121900" tIns="121900" rIns="121900" bIns="121900" anchor="t" anchorCtr="0">
            <a:noAutofit/>
          </a:bodyPr>
          <a:lstStyle/>
          <a:p>
            <a:r>
              <a:rPr lang="en" sz="2133" b="1" dirty="0">
                <a:solidFill>
                  <a:srgbClr val="4D4D4D"/>
                </a:solidFill>
                <a:latin typeface="Calibri" panose="020F0502020204030204" pitchFamily="34" charset="0"/>
                <a:ea typeface="Playfair Display"/>
                <a:cs typeface="Calibri" panose="020F0502020204030204" pitchFamily="34" charset="0"/>
                <a:sym typeface="Playfair Display"/>
              </a:rPr>
              <a:t>Manish Kumar</a:t>
            </a:r>
            <a:endParaRPr sz="2133" dirty="0">
              <a:solidFill>
                <a:srgbClr val="4D4D4D"/>
              </a:solidFill>
              <a:latin typeface="Calibri" panose="020F0502020204030204" pitchFamily="34" charset="0"/>
              <a:ea typeface="Playfair Display"/>
              <a:cs typeface="Calibri" panose="020F0502020204030204" pitchFamily="34" charset="0"/>
              <a:sym typeface="Playfair Display"/>
            </a:endParaRPr>
          </a:p>
        </p:txBody>
      </p:sp>
      <p:sp>
        <p:nvSpPr>
          <p:cNvPr id="463" name="Google Shape;463;p41"/>
          <p:cNvSpPr txBox="1"/>
          <p:nvPr/>
        </p:nvSpPr>
        <p:spPr>
          <a:xfrm>
            <a:off x="1401406" y="3954444"/>
            <a:ext cx="1703944" cy="870800"/>
          </a:xfrm>
          <a:prstGeom prst="rect">
            <a:avLst/>
          </a:prstGeom>
          <a:noFill/>
          <a:ln>
            <a:noFill/>
          </a:ln>
        </p:spPr>
        <p:txBody>
          <a:bodyPr spcFirstLastPara="1" wrap="square" lIns="121900" tIns="121900" rIns="121900" bIns="121900" anchor="t" anchorCtr="0">
            <a:noAutofit/>
          </a:bodyPr>
          <a:lstStyle/>
          <a:p>
            <a:r>
              <a:rPr lang="en" sz="2133" b="1" dirty="0">
                <a:solidFill>
                  <a:srgbClr val="4D4D4D"/>
                </a:solidFill>
                <a:latin typeface="Calibri" panose="020F0502020204030204" pitchFamily="34" charset="0"/>
                <a:ea typeface="Playfair Display"/>
                <a:cs typeface="Calibri" panose="020F0502020204030204" pitchFamily="34" charset="0"/>
                <a:sym typeface="Playfair Display"/>
              </a:rPr>
              <a:t>Kedar kumar</a:t>
            </a:r>
            <a:endParaRPr sz="2133" b="1" dirty="0">
              <a:solidFill>
                <a:srgbClr val="4D4D4D"/>
              </a:solidFill>
              <a:latin typeface="Calibri" panose="020F0502020204030204" pitchFamily="34" charset="0"/>
              <a:ea typeface="Playfair Display"/>
              <a:cs typeface="Calibri" panose="020F0502020204030204" pitchFamily="34" charset="0"/>
              <a:sym typeface="Playfair Display"/>
            </a:endParaRPr>
          </a:p>
          <a:p>
            <a:r>
              <a:rPr lang="en" sz="2133" b="1" dirty="0">
                <a:solidFill>
                  <a:srgbClr val="4D4D4D"/>
                </a:solidFill>
                <a:latin typeface="Calibri" panose="020F0502020204030204" pitchFamily="34" charset="0"/>
                <a:ea typeface="Playfair Display"/>
                <a:cs typeface="Calibri" panose="020F0502020204030204" pitchFamily="34" charset="0"/>
                <a:sym typeface="Playfair Display"/>
              </a:rPr>
              <a:t>Golla</a:t>
            </a:r>
            <a:endParaRPr sz="2133" b="1" dirty="0">
              <a:solidFill>
                <a:srgbClr val="4D4D4D"/>
              </a:solidFill>
              <a:latin typeface="Calibri" panose="020F0502020204030204" pitchFamily="34" charset="0"/>
              <a:ea typeface="Playfair Display"/>
              <a:cs typeface="Calibri" panose="020F0502020204030204" pitchFamily="34" charset="0"/>
              <a:sym typeface="Playfair Display"/>
            </a:endParaRPr>
          </a:p>
        </p:txBody>
      </p:sp>
      <p:sp>
        <p:nvSpPr>
          <p:cNvPr id="464" name="Google Shape;464;p41"/>
          <p:cNvSpPr txBox="1"/>
          <p:nvPr/>
        </p:nvSpPr>
        <p:spPr>
          <a:xfrm>
            <a:off x="3105350" y="3938077"/>
            <a:ext cx="1600344" cy="870800"/>
          </a:xfrm>
          <a:prstGeom prst="rect">
            <a:avLst/>
          </a:prstGeom>
          <a:noFill/>
          <a:ln>
            <a:noFill/>
          </a:ln>
        </p:spPr>
        <p:txBody>
          <a:bodyPr spcFirstLastPara="1" wrap="square" lIns="121900" tIns="121900" rIns="121900" bIns="121900" anchor="t" anchorCtr="0">
            <a:noAutofit/>
          </a:bodyPr>
          <a:lstStyle/>
          <a:p>
            <a:r>
              <a:rPr lang="en" sz="2133" b="1" dirty="0">
                <a:solidFill>
                  <a:srgbClr val="4D4D4D"/>
                </a:solidFill>
                <a:latin typeface="Calibri" panose="020F0502020204030204" pitchFamily="34" charset="0"/>
                <a:ea typeface="Playfair Display"/>
                <a:cs typeface="Calibri" panose="020F0502020204030204" pitchFamily="34" charset="0"/>
                <a:sym typeface="Playfair Display"/>
              </a:rPr>
              <a:t>Varishu Pant</a:t>
            </a:r>
            <a:endParaRPr sz="2133" b="1" dirty="0">
              <a:solidFill>
                <a:srgbClr val="4D4D4D"/>
              </a:solidFill>
              <a:latin typeface="Calibri" panose="020F0502020204030204" pitchFamily="34" charset="0"/>
              <a:ea typeface="Playfair Display"/>
              <a:cs typeface="Calibri" panose="020F0502020204030204" pitchFamily="34" charset="0"/>
              <a:sym typeface="Playfair Display"/>
            </a:endParaRPr>
          </a:p>
        </p:txBody>
      </p:sp>
      <p:sp>
        <p:nvSpPr>
          <p:cNvPr id="465" name="Google Shape;465;p41"/>
          <p:cNvSpPr txBox="1"/>
          <p:nvPr/>
        </p:nvSpPr>
        <p:spPr>
          <a:xfrm>
            <a:off x="4487847" y="3896042"/>
            <a:ext cx="1244080" cy="870800"/>
          </a:xfrm>
          <a:prstGeom prst="rect">
            <a:avLst/>
          </a:prstGeom>
          <a:noFill/>
          <a:ln>
            <a:noFill/>
          </a:ln>
        </p:spPr>
        <p:txBody>
          <a:bodyPr spcFirstLastPara="1" wrap="square" lIns="121900" tIns="121900" rIns="121900" bIns="121900" anchor="t" anchorCtr="0">
            <a:noAutofit/>
          </a:bodyPr>
          <a:lstStyle/>
          <a:p>
            <a:r>
              <a:rPr lang="en" sz="2133" b="1" dirty="0">
                <a:solidFill>
                  <a:srgbClr val="4D4D4D"/>
                </a:solidFill>
                <a:latin typeface="Calibri" panose="020F0502020204030204" pitchFamily="34" charset="0"/>
                <a:ea typeface="Playfair Display"/>
                <a:cs typeface="Calibri" panose="020F0502020204030204" pitchFamily="34" charset="0"/>
                <a:sym typeface="Playfair Display"/>
              </a:rPr>
              <a:t>Ankit   Sekseria</a:t>
            </a:r>
            <a:endParaRPr sz="2133" b="1" dirty="0">
              <a:solidFill>
                <a:srgbClr val="4D4D4D"/>
              </a:solidFill>
              <a:latin typeface="Calibri" panose="020F0502020204030204" pitchFamily="34" charset="0"/>
              <a:ea typeface="Playfair Display"/>
              <a:cs typeface="Calibri" panose="020F0502020204030204" pitchFamily="34" charset="0"/>
              <a:sym typeface="Playfair Display"/>
            </a:endParaRPr>
          </a:p>
        </p:txBody>
      </p:sp>
      <p:sp>
        <p:nvSpPr>
          <p:cNvPr id="466" name="Google Shape;466;p41"/>
          <p:cNvSpPr txBox="1"/>
          <p:nvPr/>
        </p:nvSpPr>
        <p:spPr>
          <a:xfrm>
            <a:off x="5805827" y="3896042"/>
            <a:ext cx="1308496" cy="870800"/>
          </a:xfrm>
          <a:prstGeom prst="rect">
            <a:avLst/>
          </a:prstGeom>
          <a:noFill/>
          <a:ln>
            <a:noFill/>
          </a:ln>
        </p:spPr>
        <p:txBody>
          <a:bodyPr spcFirstLastPara="1" wrap="square" lIns="121900" tIns="121900" rIns="121900" bIns="121900" anchor="t" anchorCtr="0">
            <a:noAutofit/>
          </a:bodyPr>
          <a:lstStyle/>
          <a:p>
            <a:r>
              <a:rPr lang="en" sz="2133" b="1" dirty="0">
                <a:solidFill>
                  <a:srgbClr val="4D4D4D"/>
                </a:solidFill>
                <a:latin typeface="Calibri" panose="020F0502020204030204" pitchFamily="34" charset="0"/>
                <a:ea typeface="Playfair Display"/>
                <a:cs typeface="Calibri" panose="020F0502020204030204" pitchFamily="34" charset="0"/>
                <a:sym typeface="Playfair Display"/>
              </a:rPr>
              <a:t>Rahul</a:t>
            </a:r>
            <a:endParaRPr sz="2133" b="1" dirty="0">
              <a:solidFill>
                <a:srgbClr val="4D4D4D"/>
              </a:solidFill>
              <a:latin typeface="Calibri" panose="020F0502020204030204" pitchFamily="34" charset="0"/>
              <a:ea typeface="Playfair Display"/>
              <a:cs typeface="Calibri" panose="020F0502020204030204" pitchFamily="34" charset="0"/>
              <a:sym typeface="Playfair Display"/>
            </a:endParaRPr>
          </a:p>
          <a:p>
            <a:r>
              <a:rPr lang="en" sz="2133" b="1" dirty="0">
                <a:solidFill>
                  <a:srgbClr val="4D4D4D"/>
                </a:solidFill>
                <a:latin typeface="Calibri" panose="020F0502020204030204" pitchFamily="34" charset="0"/>
                <a:ea typeface="Playfair Display"/>
                <a:cs typeface="Calibri" panose="020F0502020204030204" pitchFamily="34" charset="0"/>
                <a:sym typeface="Playfair Display"/>
              </a:rPr>
              <a:t>Aggarwal</a:t>
            </a:r>
            <a:endParaRPr sz="2133" b="1" dirty="0">
              <a:solidFill>
                <a:srgbClr val="4D4D4D"/>
              </a:solidFill>
              <a:latin typeface="Calibri" panose="020F0502020204030204" pitchFamily="34" charset="0"/>
              <a:ea typeface="Playfair Display"/>
              <a:cs typeface="Calibri" panose="020F0502020204030204" pitchFamily="34" charset="0"/>
              <a:sym typeface="Playfair Display"/>
            </a:endParaRPr>
          </a:p>
        </p:txBody>
      </p:sp>
      <p:pic>
        <p:nvPicPr>
          <p:cNvPr id="467" name="Google Shape;467;p41" descr="D:\Praxis\Ads\Praxis Full Logo - Copy.jpg"/>
          <p:cNvPicPr preferRelativeResize="0"/>
          <p:nvPr/>
        </p:nvPicPr>
        <p:blipFill rotWithShape="1">
          <a:blip r:embed="rId4">
            <a:alphaModFix/>
          </a:blip>
          <a:srcRect/>
          <a:stretch/>
        </p:blipFill>
        <p:spPr>
          <a:xfrm>
            <a:off x="10573101" y="1"/>
            <a:ext cx="1485932" cy="913999"/>
          </a:xfrm>
          <a:prstGeom prst="rect">
            <a:avLst/>
          </a:prstGeom>
          <a:noFill/>
          <a:ln>
            <a:noFill/>
          </a:ln>
        </p:spPr>
      </p:pic>
      <p:cxnSp>
        <p:nvCxnSpPr>
          <p:cNvPr id="468" name="Google Shape;468;p41"/>
          <p:cNvCxnSpPr/>
          <p:nvPr/>
        </p:nvCxnSpPr>
        <p:spPr>
          <a:xfrm flipH="1">
            <a:off x="73695" y="0"/>
            <a:ext cx="14800" cy="6858000"/>
          </a:xfrm>
          <a:prstGeom prst="straightConnector1">
            <a:avLst/>
          </a:prstGeom>
          <a:noFill/>
          <a:ln w="190500" cap="flat" cmpd="sng">
            <a:solidFill>
              <a:srgbClr val="FF0000"/>
            </a:solidFill>
            <a:prstDash val="solid"/>
            <a:miter lim="800000"/>
            <a:headEnd type="none" w="sm" len="sm"/>
            <a:tailEnd type="none" w="sm" len="sm"/>
          </a:ln>
        </p:spPr>
      </p:cxnSp>
      <p:cxnSp>
        <p:nvCxnSpPr>
          <p:cNvPr id="469" name="Google Shape;469;p41"/>
          <p:cNvCxnSpPr/>
          <p:nvPr/>
        </p:nvCxnSpPr>
        <p:spPr>
          <a:xfrm rot="10800000">
            <a:off x="163388" y="604221"/>
            <a:ext cx="10560000" cy="14800"/>
          </a:xfrm>
          <a:prstGeom prst="straightConnector1">
            <a:avLst/>
          </a:prstGeom>
          <a:noFill/>
          <a:ln w="9525" cap="flat" cmpd="sng">
            <a:solidFill>
              <a:srgbClr val="BFBFBF"/>
            </a:solidFill>
            <a:prstDash val="solid"/>
            <a:miter lim="800000"/>
            <a:headEnd type="none" w="sm" len="sm"/>
            <a:tailEnd type="none" w="sm" len="sm"/>
          </a:ln>
        </p:spPr>
      </p:cxnSp>
      <p:pic>
        <p:nvPicPr>
          <p:cNvPr id="12" name="Google Shape;442;p39">
            <a:extLst>
              <a:ext uri="{FF2B5EF4-FFF2-40B4-BE49-F238E27FC236}">
                <a16:creationId xmlns:a16="http://schemas.microsoft.com/office/drawing/2014/main" id="{8A6B7C23-1772-49D8-B7CC-88711128360E}"/>
              </a:ext>
            </a:extLst>
          </p:cNvPr>
          <p:cNvPicPr preferRelativeResize="0"/>
          <p:nvPr/>
        </p:nvPicPr>
        <p:blipFill rotWithShape="1">
          <a:blip r:embed="rId5">
            <a:alphaModFix/>
          </a:blip>
          <a:srcRect t="22583"/>
          <a:stretch/>
        </p:blipFill>
        <p:spPr>
          <a:xfrm>
            <a:off x="7849804" y="914000"/>
            <a:ext cx="3839482" cy="3808436"/>
          </a:xfrm>
          <a:prstGeom prst="rect">
            <a:avLst/>
          </a:prstGeom>
          <a:ln w="88900" cap="sq" cmpd="thickThin">
            <a:solidFill>
              <a:srgbClr val="000000"/>
            </a:solidFill>
            <a:prstDash val="solid"/>
            <a:miter lim="800000"/>
          </a:ln>
          <a:effectLst>
            <a:innerShdw blurRad="76200">
              <a:srgbClr val="000000"/>
            </a:innerShdw>
          </a:effectLst>
        </p:spPr>
      </p:pic>
      <p:sp>
        <p:nvSpPr>
          <p:cNvPr id="2" name="Rectangle 1">
            <a:extLst>
              <a:ext uri="{FF2B5EF4-FFF2-40B4-BE49-F238E27FC236}">
                <a16:creationId xmlns:a16="http://schemas.microsoft.com/office/drawing/2014/main" id="{52608F94-C6E8-44C6-A337-D95198F42553}"/>
              </a:ext>
            </a:extLst>
          </p:cNvPr>
          <p:cNvSpPr/>
          <p:nvPr/>
        </p:nvSpPr>
        <p:spPr>
          <a:xfrm>
            <a:off x="7830080" y="5020670"/>
            <a:ext cx="3848643" cy="923330"/>
          </a:xfrm>
          <a:prstGeom prst="rect">
            <a:avLst/>
          </a:prstGeom>
        </p:spPr>
        <p:txBody>
          <a:bodyPr wrap="square">
            <a:spAutoFit/>
          </a:bodyPr>
          <a:lstStyle/>
          <a:p>
            <a:pPr algn="ctr"/>
            <a:r>
              <a:rPr lang="en-IN" b="1" dirty="0">
                <a:solidFill>
                  <a:srgbClr val="4D4D4D"/>
                </a:solidFill>
                <a:latin typeface="Calibri" panose="020F0502020204030204" pitchFamily="34" charset="0"/>
                <a:cs typeface="Calibri" panose="020F0502020204030204" pitchFamily="34" charset="0"/>
              </a:rPr>
              <a:t>A huge Thanks to our mentor Prof. </a:t>
            </a:r>
            <a:r>
              <a:rPr lang="en-IN" b="1" dirty="0" err="1">
                <a:solidFill>
                  <a:srgbClr val="4D4D4D"/>
                </a:solidFill>
                <a:latin typeface="Calibri" panose="020F0502020204030204" pitchFamily="34" charset="0"/>
                <a:cs typeface="Calibri" panose="020F0502020204030204" pitchFamily="34" charset="0"/>
              </a:rPr>
              <a:t>Gourab</a:t>
            </a:r>
            <a:r>
              <a:rPr lang="en-IN" b="1" dirty="0">
                <a:solidFill>
                  <a:srgbClr val="4D4D4D"/>
                </a:solidFill>
                <a:latin typeface="Calibri" panose="020F0502020204030204" pitchFamily="34" charset="0"/>
                <a:cs typeface="Calibri" panose="020F0502020204030204" pitchFamily="34" charset="0"/>
              </a:rPr>
              <a:t> Nath Sir for guiding us throughout the project.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42"/>
          <p:cNvPicPr preferRelativeResize="0"/>
          <p:nvPr/>
        </p:nvPicPr>
        <p:blipFill>
          <a:blip r:embed="rId3">
            <a:alphaModFix/>
          </a:blip>
          <a:stretch>
            <a:fillRect/>
          </a:stretch>
        </p:blipFill>
        <p:spPr>
          <a:xfrm>
            <a:off x="4659651" y="1704933"/>
            <a:ext cx="889000" cy="863600"/>
          </a:xfrm>
          <a:prstGeom prst="rect">
            <a:avLst/>
          </a:prstGeom>
          <a:noFill/>
          <a:ln>
            <a:noFill/>
          </a:ln>
        </p:spPr>
      </p:pic>
      <p:pic>
        <p:nvPicPr>
          <p:cNvPr id="475" name="Google Shape;475;p42"/>
          <p:cNvPicPr preferRelativeResize="0"/>
          <p:nvPr/>
        </p:nvPicPr>
        <p:blipFill>
          <a:blip r:embed="rId4">
            <a:alphaModFix/>
          </a:blip>
          <a:stretch>
            <a:fillRect/>
          </a:stretch>
        </p:blipFill>
        <p:spPr>
          <a:xfrm>
            <a:off x="4672367" y="2568533"/>
            <a:ext cx="876300" cy="863600"/>
          </a:xfrm>
          <a:prstGeom prst="rect">
            <a:avLst/>
          </a:prstGeom>
          <a:noFill/>
          <a:ln>
            <a:noFill/>
          </a:ln>
        </p:spPr>
      </p:pic>
      <p:pic>
        <p:nvPicPr>
          <p:cNvPr id="476" name="Google Shape;476;p42"/>
          <p:cNvPicPr preferRelativeResize="0"/>
          <p:nvPr/>
        </p:nvPicPr>
        <p:blipFill>
          <a:blip r:embed="rId5">
            <a:alphaModFix/>
          </a:blip>
          <a:stretch>
            <a:fillRect/>
          </a:stretch>
        </p:blipFill>
        <p:spPr>
          <a:xfrm>
            <a:off x="6430877" y="1704933"/>
            <a:ext cx="863600" cy="863600"/>
          </a:xfrm>
          <a:prstGeom prst="rect">
            <a:avLst/>
          </a:prstGeom>
          <a:noFill/>
          <a:ln>
            <a:noFill/>
          </a:ln>
        </p:spPr>
      </p:pic>
      <p:pic>
        <p:nvPicPr>
          <p:cNvPr id="477" name="Google Shape;477;p42"/>
          <p:cNvPicPr preferRelativeResize="0"/>
          <p:nvPr/>
        </p:nvPicPr>
        <p:blipFill>
          <a:blip r:embed="rId6">
            <a:alphaModFix/>
          </a:blip>
          <a:stretch>
            <a:fillRect/>
          </a:stretch>
        </p:blipFill>
        <p:spPr>
          <a:xfrm>
            <a:off x="5541877" y="1711350"/>
            <a:ext cx="889000" cy="850900"/>
          </a:xfrm>
          <a:prstGeom prst="rect">
            <a:avLst/>
          </a:prstGeom>
          <a:noFill/>
          <a:ln>
            <a:noFill/>
          </a:ln>
        </p:spPr>
      </p:pic>
      <p:pic>
        <p:nvPicPr>
          <p:cNvPr id="478" name="Google Shape;478;p42"/>
          <p:cNvPicPr preferRelativeResize="0"/>
          <p:nvPr/>
        </p:nvPicPr>
        <p:blipFill>
          <a:blip r:embed="rId4">
            <a:alphaModFix/>
          </a:blip>
          <a:stretch>
            <a:fillRect/>
          </a:stretch>
        </p:blipFill>
        <p:spPr>
          <a:xfrm>
            <a:off x="6537318" y="3441684"/>
            <a:ext cx="876300" cy="863600"/>
          </a:xfrm>
          <a:prstGeom prst="rect">
            <a:avLst/>
          </a:prstGeom>
          <a:noFill/>
          <a:ln>
            <a:noFill/>
          </a:ln>
        </p:spPr>
      </p:pic>
      <p:pic>
        <p:nvPicPr>
          <p:cNvPr id="479" name="Google Shape;479;p42"/>
          <p:cNvPicPr preferRelativeResize="0"/>
          <p:nvPr/>
        </p:nvPicPr>
        <p:blipFill>
          <a:blip r:embed="rId7">
            <a:alphaModFix/>
          </a:blip>
          <a:stretch>
            <a:fillRect/>
          </a:stretch>
        </p:blipFill>
        <p:spPr>
          <a:xfrm>
            <a:off x="7426318" y="3435385"/>
            <a:ext cx="876300" cy="876300"/>
          </a:xfrm>
          <a:prstGeom prst="rect">
            <a:avLst/>
          </a:prstGeom>
          <a:noFill/>
          <a:ln>
            <a:noFill/>
          </a:ln>
        </p:spPr>
      </p:pic>
      <p:pic>
        <p:nvPicPr>
          <p:cNvPr id="480" name="Google Shape;480;p42"/>
          <p:cNvPicPr preferRelativeResize="0"/>
          <p:nvPr/>
        </p:nvPicPr>
        <p:blipFill>
          <a:blip r:embed="rId8">
            <a:alphaModFix/>
          </a:blip>
          <a:stretch>
            <a:fillRect/>
          </a:stretch>
        </p:blipFill>
        <p:spPr>
          <a:xfrm>
            <a:off x="8315318" y="3441684"/>
            <a:ext cx="876300" cy="863600"/>
          </a:xfrm>
          <a:prstGeom prst="rect">
            <a:avLst/>
          </a:prstGeom>
          <a:noFill/>
          <a:ln>
            <a:noFill/>
          </a:ln>
        </p:spPr>
      </p:pic>
      <p:pic>
        <p:nvPicPr>
          <p:cNvPr id="481" name="Google Shape;481;p42"/>
          <p:cNvPicPr preferRelativeResize="0"/>
          <p:nvPr/>
        </p:nvPicPr>
        <p:blipFill>
          <a:blip r:embed="rId9">
            <a:alphaModFix/>
          </a:blip>
          <a:stretch>
            <a:fillRect/>
          </a:stretch>
        </p:blipFill>
        <p:spPr>
          <a:xfrm>
            <a:off x="5535967" y="2562167"/>
            <a:ext cx="876300" cy="876300"/>
          </a:xfrm>
          <a:prstGeom prst="rect">
            <a:avLst/>
          </a:prstGeom>
          <a:noFill/>
          <a:ln>
            <a:noFill/>
          </a:ln>
        </p:spPr>
      </p:pic>
      <p:pic>
        <p:nvPicPr>
          <p:cNvPr id="482" name="Google Shape;482;p42"/>
          <p:cNvPicPr preferRelativeResize="0"/>
          <p:nvPr/>
        </p:nvPicPr>
        <p:blipFill>
          <a:blip r:embed="rId10">
            <a:alphaModFix/>
          </a:blip>
          <a:stretch>
            <a:fillRect/>
          </a:stretch>
        </p:blipFill>
        <p:spPr>
          <a:xfrm>
            <a:off x="6418177" y="2562243"/>
            <a:ext cx="889000" cy="876300"/>
          </a:xfrm>
          <a:prstGeom prst="rect">
            <a:avLst/>
          </a:prstGeom>
          <a:noFill/>
          <a:ln>
            <a:noFill/>
          </a:ln>
        </p:spPr>
      </p:pic>
      <p:pic>
        <p:nvPicPr>
          <p:cNvPr id="483" name="Google Shape;483;p42"/>
          <p:cNvPicPr preferRelativeResize="0"/>
          <p:nvPr/>
        </p:nvPicPr>
        <p:blipFill>
          <a:blip r:embed="rId11">
            <a:alphaModFix/>
          </a:blip>
          <a:stretch>
            <a:fillRect/>
          </a:stretch>
        </p:blipFill>
        <p:spPr>
          <a:xfrm>
            <a:off x="3000385" y="3435351"/>
            <a:ext cx="901700" cy="876300"/>
          </a:xfrm>
          <a:prstGeom prst="rect">
            <a:avLst/>
          </a:prstGeom>
          <a:noFill/>
          <a:ln>
            <a:noFill/>
          </a:ln>
        </p:spPr>
      </p:pic>
      <p:pic>
        <p:nvPicPr>
          <p:cNvPr id="484" name="Google Shape;484;p42"/>
          <p:cNvPicPr preferRelativeResize="0"/>
          <p:nvPr/>
        </p:nvPicPr>
        <p:blipFill>
          <a:blip r:embed="rId12">
            <a:alphaModFix/>
          </a:blip>
          <a:stretch>
            <a:fillRect/>
          </a:stretch>
        </p:blipFill>
        <p:spPr>
          <a:xfrm>
            <a:off x="3889384" y="3435334"/>
            <a:ext cx="889000" cy="876300"/>
          </a:xfrm>
          <a:prstGeom prst="rect">
            <a:avLst/>
          </a:prstGeom>
          <a:noFill/>
          <a:ln>
            <a:noFill/>
          </a:ln>
        </p:spPr>
      </p:pic>
      <p:pic>
        <p:nvPicPr>
          <p:cNvPr id="485" name="Google Shape;485;p42"/>
          <p:cNvPicPr preferRelativeResize="0"/>
          <p:nvPr/>
        </p:nvPicPr>
        <p:blipFill>
          <a:blip r:embed="rId13">
            <a:alphaModFix/>
          </a:blip>
          <a:stretch>
            <a:fillRect/>
          </a:stretch>
        </p:blipFill>
        <p:spPr>
          <a:xfrm>
            <a:off x="4762484" y="3428984"/>
            <a:ext cx="914400" cy="889000"/>
          </a:xfrm>
          <a:prstGeom prst="rect">
            <a:avLst/>
          </a:prstGeom>
          <a:noFill/>
          <a:ln>
            <a:noFill/>
          </a:ln>
        </p:spPr>
      </p:pic>
      <p:pic>
        <p:nvPicPr>
          <p:cNvPr id="486" name="Google Shape;486;p42"/>
          <p:cNvPicPr preferRelativeResize="0"/>
          <p:nvPr/>
        </p:nvPicPr>
        <p:blipFill>
          <a:blip r:embed="rId9">
            <a:alphaModFix/>
          </a:blip>
          <a:stretch>
            <a:fillRect/>
          </a:stretch>
        </p:blipFill>
        <p:spPr>
          <a:xfrm>
            <a:off x="5664201" y="3435401"/>
            <a:ext cx="876300" cy="876300"/>
          </a:xfrm>
          <a:prstGeom prst="rect">
            <a:avLst/>
          </a:prstGeom>
          <a:noFill/>
          <a:ln>
            <a:noFill/>
          </a:ln>
        </p:spPr>
      </p:pic>
      <p:pic>
        <p:nvPicPr>
          <p:cNvPr id="487" name="Google Shape;487;p42" descr="D:\Praxis\Ads\Praxis Full Logo - Copy.jpg"/>
          <p:cNvPicPr preferRelativeResize="0"/>
          <p:nvPr/>
        </p:nvPicPr>
        <p:blipFill rotWithShape="1">
          <a:blip r:embed="rId14">
            <a:alphaModFix/>
          </a:blip>
          <a:srcRect/>
          <a:stretch/>
        </p:blipFill>
        <p:spPr>
          <a:xfrm>
            <a:off x="10452882" y="118386"/>
            <a:ext cx="1485909" cy="914001"/>
          </a:xfrm>
          <a:prstGeom prst="rect">
            <a:avLst/>
          </a:prstGeom>
          <a:noFill/>
          <a:ln>
            <a:noFill/>
          </a:ln>
        </p:spPr>
      </p:pic>
      <p:cxnSp>
        <p:nvCxnSpPr>
          <p:cNvPr id="488" name="Google Shape;488;p42"/>
          <p:cNvCxnSpPr/>
          <p:nvPr/>
        </p:nvCxnSpPr>
        <p:spPr>
          <a:xfrm flipH="1">
            <a:off x="73695" y="0"/>
            <a:ext cx="14800" cy="6858000"/>
          </a:xfrm>
          <a:prstGeom prst="straightConnector1">
            <a:avLst/>
          </a:prstGeom>
          <a:noFill/>
          <a:ln w="190500" cap="flat" cmpd="sng">
            <a:solidFill>
              <a:srgbClr val="FF0000"/>
            </a:solidFill>
            <a:prstDash val="solid"/>
            <a:miter lim="800000"/>
            <a:headEnd type="none" w="sm" len="sm"/>
            <a:tailEnd type="none" w="sm" len="sm"/>
          </a:ln>
        </p:spPr>
      </p:cxnSp>
      <p:cxnSp>
        <p:nvCxnSpPr>
          <p:cNvPr id="489" name="Google Shape;489;p42"/>
          <p:cNvCxnSpPr/>
          <p:nvPr/>
        </p:nvCxnSpPr>
        <p:spPr>
          <a:xfrm rot="10800000">
            <a:off x="73588" y="722621"/>
            <a:ext cx="10560000" cy="1480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44"/>
          <p:cNvPicPr preferRelativeResize="0"/>
          <p:nvPr/>
        </p:nvPicPr>
        <p:blipFill>
          <a:blip r:embed="rId3">
            <a:alphaModFix/>
          </a:blip>
          <a:stretch>
            <a:fillRect/>
          </a:stretch>
        </p:blipFill>
        <p:spPr>
          <a:xfrm>
            <a:off x="5600417" y="3429000"/>
            <a:ext cx="863600" cy="850900"/>
          </a:xfrm>
          <a:prstGeom prst="rect">
            <a:avLst/>
          </a:prstGeom>
          <a:noFill/>
          <a:ln>
            <a:noFill/>
          </a:ln>
        </p:spPr>
      </p:pic>
      <p:pic>
        <p:nvPicPr>
          <p:cNvPr id="511" name="Google Shape;511;p44"/>
          <p:cNvPicPr preferRelativeResize="0"/>
          <p:nvPr/>
        </p:nvPicPr>
        <p:blipFill>
          <a:blip r:embed="rId4">
            <a:alphaModFix/>
          </a:blip>
          <a:stretch>
            <a:fillRect/>
          </a:stretch>
        </p:blipFill>
        <p:spPr>
          <a:xfrm>
            <a:off x="8216627" y="3441747"/>
            <a:ext cx="889000" cy="850900"/>
          </a:xfrm>
          <a:prstGeom prst="rect">
            <a:avLst/>
          </a:prstGeom>
          <a:noFill/>
          <a:ln>
            <a:noFill/>
          </a:ln>
        </p:spPr>
      </p:pic>
      <p:pic>
        <p:nvPicPr>
          <p:cNvPr id="512" name="Google Shape;512;p44"/>
          <p:cNvPicPr preferRelativeResize="0"/>
          <p:nvPr/>
        </p:nvPicPr>
        <p:blipFill>
          <a:blip r:embed="rId5">
            <a:alphaModFix/>
          </a:blip>
          <a:stretch>
            <a:fillRect/>
          </a:stretch>
        </p:blipFill>
        <p:spPr>
          <a:xfrm>
            <a:off x="7353027" y="3441730"/>
            <a:ext cx="889000" cy="850900"/>
          </a:xfrm>
          <a:prstGeom prst="rect">
            <a:avLst/>
          </a:prstGeom>
          <a:noFill/>
          <a:ln>
            <a:noFill/>
          </a:ln>
        </p:spPr>
      </p:pic>
      <p:pic>
        <p:nvPicPr>
          <p:cNvPr id="513" name="Google Shape;513;p44"/>
          <p:cNvPicPr preferRelativeResize="0"/>
          <p:nvPr/>
        </p:nvPicPr>
        <p:blipFill>
          <a:blip r:embed="rId6">
            <a:alphaModFix/>
          </a:blip>
          <a:stretch>
            <a:fillRect/>
          </a:stretch>
        </p:blipFill>
        <p:spPr>
          <a:xfrm>
            <a:off x="2971511" y="3435363"/>
            <a:ext cx="889000" cy="850900"/>
          </a:xfrm>
          <a:prstGeom prst="rect">
            <a:avLst/>
          </a:prstGeom>
          <a:noFill/>
          <a:ln>
            <a:noFill/>
          </a:ln>
        </p:spPr>
      </p:pic>
      <p:pic>
        <p:nvPicPr>
          <p:cNvPr id="514" name="Google Shape;514;p44" descr="D:\Praxis\Ads\Praxis Full Logo - Copy.jpg"/>
          <p:cNvPicPr preferRelativeResize="0"/>
          <p:nvPr/>
        </p:nvPicPr>
        <p:blipFill rotWithShape="1">
          <a:blip r:embed="rId7">
            <a:alphaModFix/>
          </a:blip>
          <a:srcRect/>
          <a:stretch/>
        </p:blipFill>
        <p:spPr>
          <a:xfrm>
            <a:off x="10452882" y="118386"/>
            <a:ext cx="1485909" cy="914001"/>
          </a:xfrm>
          <a:prstGeom prst="rect">
            <a:avLst/>
          </a:prstGeom>
          <a:noFill/>
          <a:ln>
            <a:noFill/>
          </a:ln>
        </p:spPr>
      </p:pic>
      <p:cxnSp>
        <p:nvCxnSpPr>
          <p:cNvPr id="515" name="Google Shape;515;p44"/>
          <p:cNvCxnSpPr/>
          <p:nvPr/>
        </p:nvCxnSpPr>
        <p:spPr>
          <a:xfrm flipH="1">
            <a:off x="73695" y="0"/>
            <a:ext cx="14800" cy="6858000"/>
          </a:xfrm>
          <a:prstGeom prst="straightConnector1">
            <a:avLst/>
          </a:prstGeom>
          <a:noFill/>
          <a:ln w="190500" cap="flat" cmpd="sng">
            <a:solidFill>
              <a:srgbClr val="FF0000"/>
            </a:solidFill>
            <a:prstDash val="solid"/>
            <a:miter lim="800000"/>
            <a:headEnd type="none" w="sm" len="sm"/>
            <a:tailEnd type="none" w="sm" len="sm"/>
          </a:ln>
        </p:spPr>
      </p:cxnSp>
      <p:cxnSp>
        <p:nvCxnSpPr>
          <p:cNvPr id="516" name="Google Shape;516;p44"/>
          <p:cNvCxnSpPr/>
          <p:nvPr/>
        </p:nvCxnSpPr>
        <p:spPr>
          <a:xfrm rot="10800000">
            <a:off x="73588" y="722621"/>
            <a:ext cx="10560000" cy="14800"/>
          </a:xfrm>
          <a:prstGeom prst="straightConnector1">
            <a:avLst/>
          </a:prstGeom>
          <a:noFill/>
          <a:ln w="9525" cap="flat" cmpd="sng">
            <a:solidFill>
              <a:srgbClr val="BFBFBF"/>
            </a:solidFill>
            <a:prstDash val="solid"/>
            <a:miter lim="800000"/>
            <a:headEnd type="none" w="sm" len="sm"/>
            <a:tailEnd type="none" w="sm" len="sm"/>
          </a:ln>
        </p:spPr>
      </p:cxnSp>
      <p:pic>
        <p:nvPicPr>
          <p:cNvPr id="518" name="Google Shape;518;p44"/>
          <p:cNvPicPr preferRelativeResize="0"/>
          <p:nvPr/>
        </p:nvPicPr>
        <p:blipFill>
          <a:blip r:embed="rId8">
            <a:alphaModFix/>
          </a:blip>
          <a:stretch>
            <a:fillRect/>
          </a:stretch>
        </p:blipFill>
        <p:spPr>
          <a:xfrm>
            <a:off x="4724123" y="3429013"/>
            <a:ext cx="876300" cy="863600"/>
          </a:xfrm>
          <a:prstGeom prst="rect">
            <a:avLst/>
          </a:prstGeom>
          <a:noFill/>
          <a:ln>
            <a:noFill/>
          </a:ln>
        </p:spPr>
      </p:pic>
      <p:pic>
        <p:nvPicPr>
          <p:cNvPr id="519" name="Google Shape;519;p44"/>
          <p:cNvPicPr preferRelativeResize="0"/>
          <p:nvPr/>
        </p:nvPicPr>
        <p:blipFill>
          <a:blip r:embed="rId9">
            <a:alphaModFix/>
          </a:blip>
          <a:stretch>
            <a:fillRect/>
          </a:stretch>
        </p:blipFill>
        <p:spPr>
          <a:xfrm>
            <a:off x="9105627" y="3435380"/>
            <a:ext cx="876300" cy="863600"/>
          </a:xfrm>
          <a:prstGeom prst="rect">
            <a:avLst/>
          </a:prstGeom>
          <a:noFill/>
          <a:ln>
            <a:noFill/>
          </a:ln>
        </p:spPr>
      </p:pic>
      <p:pic>
        <p:nvPicPr>
          <p:cNvPr id="520" name="Google Shape;520;p44"/>
          <p:cNvPicPr preferRelativeResize="0"/>
          <p:nvPr/>
        </p:nvPicPr>
        <p:blipFill>
          <a:blip r:embed="rId10">
            <a:alphaModFix/>
          </a:blip>
          <a:stretch>
            <a:fillRect/>
          </a:stretch>
        </p:blipFill>
        <p:spPr>
          <a:xfrm>
            <a:off x="2107939" y="3429029"/>
            <a:ext cx="863600" cy="863600"/>
          </a:xfrm>
          <a:prstGeom prst="rect">
            <a:avLst/>
          </a:prstGeom>
          <a:noFill/>
          <a:ln>
            <a:noFill/>
          </a:ln>
        </p:spPr>
      </p:pic>
      <p:pic>
        <p:nvPicPr>
          <p:cNvPr id="521" name="Google Shape;521;p44"/>
          <p:cNvPicPr preferRelativeResize="0"/>
          <p:nvPr/>
        </p:nvPicPr>
        <p:blipFill>
          <a:blip r:embed="rId11">
            <a:alphaModFix/>
          </a:blip>
          <a:stretch>
            <a:fillRect/>
          </a:stretch>
        </p:blipFill>
        <p:spPr>
          <a:xfrm>
            <a:off x="6464022" y="3435380"/>
            <a:ext cx="889000" cy="863600"/>
          </a:xfrm>
          <a:prstGeom prst="rect">
            <a:avLst/>
          </a:prstGeom>
          <a:noFill/>
          <a:ln>
            <a:noFill/>
          </a:ln>
        </p:spPr>
      </p:pic>
      <p:pic>
        <p:nvPicPr>
          <p:cNvPr id="522" name="Google Shape;522;p44"/>
          <p:cNvPicPr preferRelativeResize="0"/>
          <p:nvPr/>
        </p:nvPicPr>
        <p:blipFill>
          <a:blip r:embed="rId12">
            <a:alphaModFix/>
          </a:blip>
          <a:stretch>
            <a:fillRect/>
          </a:stretch>
        </p:blipFill>
        <p:spPr>
          <a:xfrm>
            <a:off x="3854161" y="3429000"/>
            <a:ext cx="876300" cy="863600"/>
          </a:xfrm>
          <a:prstGeom prst="rect">
            <a:avLst/>
          </a:prstGeom>
          <a:noFill/>
          <a:ln>
            <a:noFill/>
          </a:ln>
        </p:spPr>
      </p:pic>
      <p:pic>
        <p:nvPicPr>
          <p:cNvPr id="3" name="Picture 2">
            <a:extLst>
              <a:ext uri="{FF2B5EF4-FFF2-40B4-BE49-F238E27FC236}">
                <a16:creationId xmlns:a16="http://schemas.microsoft.com/office/drawing/2014/main" id="{AC84A766-1096-4901-926F-58A77C491AE0}"/>
              </a:ext>
            </a:extLst>
          </p:cNvPr>
          <p:cNvPicPr>
            <a:picLocks noChangeAspect="1"/>
          </p:cNvPicPr>
          <p:nvPr/>
        </p:nvPicPr>
        <p:blipFill>
          <a:blip r:embed="rId13"/>
          <a:stretch>
            <a:fillRect/>
          </a:stretch>
        </p:blipFill>
        <p:spPr>
          <a:xfrm>
            <a:off x="10072807" y="3088102"/>
            <a:ext cx="1545396" cy="1545396"/>
          </a:xfrm>
          <a:prstGeom prst="rect">
            <a:avLst/>
          </a:prstGeom>
        </p:spPr>
      </p:pic>
      <p:pic>
        <p:nvPicPr>
          <p:cNvPr id="15" name="Google Shape;494;p43">
            <a:extLst>
              <a:ext uri="{FF2B5EF4-FFF2-40B4-BE49-F238E27FC236}">
                <a16:creationId xmlns:a16="http://schemas.microsoft.com/office/drawing/2014/main" id="{DCCB530A-09E1-4E9A-A8DA-02EE9B285D17}"/>
              </a:ext>
            </a:extLst>
          </p:cNvPr>
          <p:cNvPicPr preferRelativeResize="0"/>
          <p:nvPr/>
        </p:nvPicPr>
        <p:blipFill>
          <a:blip r:embed="rId3">
            <a:alphaModFix/>
          </a:blip>
          <a:stretch>
            <a:fillRect/>
          </a:stretch>
        </p:blipFill>
        <p:spPr>
          <a:xfrm>
            <a:off x="2120617" y="1814344"/>
            <a:ext cx="863600" cy="850900"/>
          </a:xfrm>
          <a:prstGeom prst="rect">
            <a:avLst/>
          </a:prstGeom>
          <a:noFill/>
          <a:ln>
            <a:noFill/>
          </a:ln>
        </p:spPr>
      </p:pic>
      <p:pic>
        <p:nvPicPr>
          <p:cNvPr id="16" name="Google Shape;495;p43">
            <a:extLst>
              <a:ext uri="{FF2B5EF4-FFF2-40B4-BE49-F238E27FC236}">
                <a16:creationId xmlns:a16="http://schemas.microsoft.com/office/drawing/2014/main" id="{1C864ABA-28E4-4B26-811D-80BBD1DBE667}"/>
              </a:ext>
            </a:extLst>
          </p:cNvPr>
          <p:cNvPicPr preferRelativeResize="0"/>
          <p:nvPr/>
        </p:nvPicPr>
        <p:blipFill>
          <a:blip r:embed="rId14">
            <a:alphaModFix/>
          </a:blip>
          <a:stretch>
            <a:fillRect/>
          </a:stretch>
        </p:blipFill>
        <p:spPr>
          <a:xfrm>
            <a:off x="2984217" y="1798091"/>
            <a:ext cx="889000" cy="863600"/>
          </a:xfrm>
          <a:prstGeom prst="rect">
            <a:avLst/>
          </a:prstGeom>
          <a:noFill/>
          <a:ln>
            <a:noFill/>
          </a:ln>
        </p:spPr>
      </p:pic>
      <p:pic>
        <p:nvPicPr>
          <p:cNvPr id="17" name="Google Shape;496;p43">
            <a:extLst>
              <a:ext uri="{FF2B5EF4-FFF2-40B4-BE49-F238E27FC236}">
                <a16:creationId xmlns:a16="http://schemas.microsoft.com/office/drawing/2014/main" id="{C84495D3-CFDD-4F08-9A88-CDC5E8291FAE}"/>
              </a:ext>
            </a:extLst>
          </p:cNvPr>
          <p:cNvPicPr preferRelativeResize="0"/>
          <p:nvPr/>
        </p:nvPicPr>
        <p:blipFill>
          <a:blip r:embed="rId15">
            <a:alphaModFix/>
          </a:blip>
          <a:stretch>
            <a:fillRect/>
          </a:stretch>
        </p:blipFill>
        <p:spPr>
          <a:xfrm>
            <a:off x="3847823" y="1801644"/>
            <a:ext cx="876300" cy="876300"/>
          </a:xfrm>
          <a:prstGeom prst="rect">
            <a:avLst/>
          </a:prstGeom>
          <a:noFill/>
          <a:ln>
            <a:noFill/>
          </a:ln>
        </p:spPr>
      </p:pic>
      <p:pic>
        <p:nvPicPr>
          <p:cNvPr id="18" name="Google Shape;497;p43">
            <a:extLst>
              <a:ext uri="{FF2B5EF4-FFF2-40B4-BE49-F238E27FC236}">
                <a16:creationId xmlns:a16="http://schemas.microsoft.com/office/drawing/2014/main" id="{20476404-37EB-40B9-BF4D-02A05E4D89A4}"/>
              </a:ext>
            </a:extLst>
          </p:cNvPr>
          <p:cNvPicPr preferRelativeResize="0"/>
          <p:nvPr/>
        </p:nvPicPr>
        <p:blipFill>
          <a:blip r:embed="rId4">
            <a:alphaModFix/>
          </a:blip>
          <a:stretch>
            <a:fillRect/>
          </a:stretch>
        </p:blipFill>
        <p:spPr>
          <a:xfrm>
            <a:off x="4705067" y="1801644"/>
            <a:ext cx="889000" cy="850900"/>
          </a:xfrm>
          <a:prstGeom prst="rect">
            <a:avLst/>
          </a:prstGeom>
          <a:noFill/>
          <a:ln>
            <a:noFill/>
          </a:ln>
        </p:spPr>
      </p:pic>
      <p:pic>
        <p:nvPicPr>
          <p:cNvPr id="19" name="Google Shape;498;p43">
            <a:extLst>
              <a:ext uri="{FF2B5EF4-FFF2-40B4-BE49-F238E27FC236}">
                <a16:creationId xmlns:a16="http://schemas.microsoft.com/office/drawing/2014/main" id="{20DC226C-D79C-41E6-B4B7-1E9E2C4ECBA7}"/>
              </a:ext>
            </a:extLst>
          </p:cNvPr>
          <p:cNvPicPr preferRelativeResize="0"/>
          <p:nvPr/>
        </p:nvPicPr>
        <p:blipFill>
          <a:blip r:embed="rId16">
            <a:alphaModFix/>
          </a:blip>
          <a:stretch>
            <a:fillRect/>
          </a:stretch>
        </p:blipFill>
        <p:spPr>
          <a:xfrm>
            <a:off x="5600417" y="1788944"/>
            <a:ext cx="876300" cy="863600"/>
          </a:xfrm>
          <a:prstGeom prst="rect">
            <a:avLst/>
          </a:prstGeom>
          <a:noFill/>
          <a:ln>
            <a:noFill/>
          </a:ln>
        </p:spPr>
      </p:pic>
      <p:pic>
        <p:nvPicPr>
          <p:cNvPr id="20" name="Google Shape;499;p43">
            <a:extLst>
              <a:ext uri="{FF2B5EF4-FFF2-40B4-BE49-F238E27FC236}">
                <a16:creationId xmlns:a16="http://schemas.microsoft.com/office/drawing/2014/main" id="{B2759209-47D4-405F-AB40-0EDE2EBF6310}"/>
              </a:ext>
            </a:extLst>
          </p:cNvPr>
          <p:cNvPicPr preferRelativeResize="0"/>
          <p:nvPr/>
        </p:nvPicPr>
        <p:blipFill>
          <a:blip r:embed="rId17">
            <a:alphaModFix/>
          </a:blip>
          <a:stretch>
            <a:fillRect/>
          </a:stretch>
        </p:blipFill>
        <p:spPr>
          <a:xfrm>
            <a:off x="6470367" y="1795345"/>
            <a:ext cx="889000" cy="850900"/>
          </a:xfrm>
          <a:prstGeom prst="rect">
            <a:avLst/>
          </a:prstGeom>
          <a:noFill/>
          <a:ln>
            <a:noFill/>
          </a:ln>
        </p:spPr>
      </p:pic>
      <p:pic>
        <p:nvPicPr>
          <p:cNvPr id="21" name="Google Shape;500;p43">
            <a:extLst>
              <a:ext uri="{FF2B5EF4-FFF2-40B4-BE49-F238E27FC236}">
                <a16:creationId xmlns:a16="http://schemas.microsoft.com/office/drawing/2014/main" id="{77BB0154-E97D-49DB-897D-B986F8199E64}"/>
              </a:ext>
            </a:extLst>
          </p:cNvPr>
          <p:cNvPicPr preferRelativeResize="0"/>
          <p:nvPr/>
        </p:nvPicPr>
        <p:blipFill>
          <a:blip r:embed="rId18">
            <a:alphaModFix/>
          </a:blip>
          <a:stretch>
            <a:fillRect/>
          </a:stretch>
        </p:blipFill>
        <p:spPr>
          <a:xfrm>
            <a:off x="7362542" y="1769945"/>
            <a:ext cx="863600" cy="876300"/>
          </a:xfrm>
          <a:prstGeom prst="rect">
            <a:avLst/>
          </a:prstGeom>
          <a:noFill/>
          <a:ln>
            <a:noFill/>
          </a:ln>
        </p:spPr>
      </p:pic>
      <p:pic>
        <p:nvPicPr>
          <p:cNvPr id="22" name="Google Shape;501;p43">
            <a:extLst>
              <a:ext uri="{FF2B5EF4-FFF2-40B4-BE49-F238E27FC236}">
                <a16:creationId xmlns:a16="http://schemas.microsoft.com/office/drawing/2014/main" id="{57121767-6B58-482A-92FC-319F1DBB7010}"/>
              </a:ext>
            </a:extLst>
          </p:cNvPr>
          <p:cNvPicPr preferRelativeResize="0"/>
          <p:nvPr/>
        </p:nvPicPr>
        <p:blipFill>
          <a:blip r:embed="rId5">
            <a:alphaModFix/>
          </a:blip>
          <a:stretch>
            <a:fillRect/>
          </a:stretch>
        </p:blipFill>
        <p:spPr>
          <a:xfrm>
            <a:off x="8216627" y="1795345"/>
            <a:ext cx="889000" cy="850900"/>
          </a:xfrm>
          <a:prstGeom prst="rect">
            <a:avLst/>
          </a:prstGeom>
          <a:noFill/>
          <a:ln>
            <a:noFill/>
          </a:ln>
        </p:spPr>
      </p:pic>
      <p:pic>
        <p:nvPicPr>
          <p:cNvPr id="23" name="Google Shape;502;p43">
            <a:extLst>
              <a:ext uri="{FF2B5EF4-FFF2-40B4-BE49-F238E27FC236}">
                <a16:creationId xmlns:a16="http://schemas.microsoft.com/office/drawing/2014/main" id="{46FC4BB8-F1C9-4724-A254-CBD566521DC8}"/>
              </a:ext>
            </a:extLst>
          </p:cNvPr>
          <p:cNvPicPr preferRelativeResize="0"/>
          <p:nvPr/>
        </p:nvPicPr>
        <p:blipFill>
          <a:blip r:embed="rId6">
            <a:alphaModFix/>
          </a:blip>
          <a:stretch>
            <a:fillRect/>
          </a:stretch>
        </p:blipFill>
        <p:spPr>
          <a:xfrm>
            <a:off x="9111967" y="1795345"/>
            <a:ext cx="889000" cy="85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6D77EE2-5165-40FB-99AA-A2B1E66CA2CF}"/>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AGENDA</a:t>
            </a:r>
          </a:p>
        </p:txBody>
      </p:sp>
      <p:sp>
        <p:nvSpPr>
          <p:cNvPr id="11" name="Google Shape;124;p16">
            <a:extLst>
              <a:ext uri="{FF2B5EF4-FFF2-40B4-BE49-F238E27FC236}">
                <a16:creationId xmlns:a16="http://schemas.microsoft.com/office/drawing/2014/main" id="{E51B61BD-554C-467C-BBA0-AFF8FF18FCBB}"/>
              </a:ext>
            </a:extLst>
          </p:cNvPr>
          <p:cNvSpPr txBox="1"/>
          <p:nvPr/>
        </p:nvSpPr>
        <p:spPr>
          <a:xfrm>
            <a:off x="2678221" y="3026275"/>
            <a:ext cx="28548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3200" b="1">
                <a:solidFill>
                  <a:srgbClr val="C00000"/>
                </a:solidFill>
                <a:latin typeface="Montserrat"/>
                <a:ea typeface="Montserrat"/>
                <a:cs typeface="Montserrat"/>
                <a:sym typeface="Montserrat"/>
              </a:rPr>
              <a:t>AGENDA</a:t>
            </a:r>
            <a:endParaRPr b="1">
              <a:latin typeface="Montserrat"/>
              <a:ea typeface="Montserrat"/>
              <a:cs typeface="Montserrat"/>
              <a:sym typeface="Montserrat"/>
            </a:endParaRPr>
          </a:p>
        </p:txBody>
      </p:sp>
      <p:pic>
        <p:nvPicPr>
          <p:cNvPr id="12" name="Google Shape;125;p16">
            <a:extLst>
              <a:ext uri="{FF2B5EF4-FFF2-40B4-BE49-F238E27FC236}">
                <a16:creationId xmlns:a16="http://schemas.microsoft.com/office/drawing/2014/main" id="{45706D04-89F3-4F5B-A6ED-E11FEBF461C4}"/>
              </a:ext>
            </a:extLst>
          </p:cNvPr>
          <p:cNvPicPr preferRelativeResize="0"/>
          <p:nvPr/>
        </p:nvPicPr>
        <p:blipFill>
          <a:blip r:embed="rId3">
            <a:alphaModFix/>
          </a:blip>
          <a:stretch>
            <a:fillRect/>
          </a:stretch>
        </p:blipFill>
        <p:spPr>
          <a:xfrm>
            <a:off x="767650" y="2456873"/>
            <a:ext cx="1723500" cy="1723500"/>
          </a:xfrm>
          <a:prstGeom prst="rect">
            <a:avLst/>
          </a:prstGeom>
          <a:noFill/>
          <a:ln>
            <a:noFill/>
          </a:ln>
        </p:spPr>
      </p:pic>
      <p:sp>
        <p:nvSpPr>
          <p:cNvPr id="13" name="Google Shape;126;p16">
            <a:extLst>
              <a:ext uri="{FF2B5EF4-FFF2-40B4-BE49-F238E27FC236}">
                <a16:creationId xmlns:a16="http://schemas.microsoft.com/office/drawing/2014/main" id="{599DAFB3-DEAA-497D-8BAB-3E5E5AC1541E}"/>
              </a:ext>
            </a:extLst>
          </p:cNvPr>
          <p:cNvSpPr txBox="1"/>
          <p:nvPr/>
        </p:nvSpPr>
        <p:spPr>
          <a:xfrm>
            <a:off x="5533025" y="1425775"/>
            <a:ext cx="5661300" cy="4712400"/>
          </a:xfrm>
          <a:prstGeom prst="rect">
            <a:avLst/>
          </a:prstGeom>
          <a:noFill/>
          <a:ln>
            <a:noFill/>
          </a:ln>
        </p:spPr>
        <p:txBody>
          <a:bodyPr spcFirstLastPara="1" wrap="square" lIns="91425" tIns="45700" rIns="91425" bIns="45700" anchor="t" anchorCtr="0">
            <a:noAutofit/>
          </a:bodyPr>
          <a:lstStyle/>
          <a:p>
            <a:pPr marL="457200" marR="0" lvl="0" indent="-381000" algn="just" rtl="0">
              <a:spcBef>
                <a:spcPts val="0"/>
              </a:spcBef>
              <a:spcAft>
                <a:spcPts val="0"/>
              </a:spcAft>
              <a:buClr>
                <a:srgbClr val="1155CC"/>
              </a:buClr>
              <a:buSzPts val="2400"/>
              <a:buFont typeface="Nunito"/>
              <a:buChar char="●"/>
            </a:pPr>
            <a:r>
              <a:rPr lang="en-IN" sz="2400" dirty="0">
                <a:solidFill>
                  <a:srgbClr val="1155CC"/>
                </a:solidFill>
                <a:latin typeface="Nunito"/>
                <a:ea typeface="Nunito"/>
                <a:cs typeface="Nunito"/>
                <a:sym typeface="Nunito"/>
              </a:rPr>
              <a:t>INTRODUCTION</a:t>
            </a:r>
          </a:p>
          <a:p>
            <a:pPr marL="914400" marR="0" lvl="1" indent="-381000" rtl="0">
              <a:spcBef>
                <a:spcPts val="0"/>
              </a:spcBef>
              <a:spcAft>
                <a:spcPts val="0"/>
              </a:spcAft>
              <a:buClr>
                <a:srgbClr val="171616"/>
              </a:buClr>
              <a:buSzPts val="2400"/>
              <a:buFont typeface="Nunito"/>
              <a:buChar char="○"/>
            </a:pPr>
            <a:r>
              <a:rPr lang="en-IN" sz="2400" dirty="0">
                <a:solidFill>
                  <a:srgbClr val="171616"/>
                </a:solidFill>
                <a:latin typeface="Nunito"/>
                <a:ea typeface="Nunito"/>
                <a:cs typeface="Nunito"/>
                <a:sym typeface="Nunito"/>
              </a:rPr>
              <a:t>Problem Statement</a:t>
            </a:r>
          </a:p>
          <a:p>
            <a:pPr marL="914400" lvl="1" indent="-381000">
              <a:buClr>
                <a:srgbClr val="171616"/>
              </a:buClr>
              <a:buSzPts val="2400"/>
              <a:buFont typeface="Nunito"/>
              <a:buChar char="○"/>
            </a:pPr>
            <a:r>
              <a:rPr lang="en-IN" sz="2400" dirty="0">
                <a:solidFill>
                  <a:srgbClr val="171616"/>
                </a:solidFill>
                <a:latin typeface="Nunito"/>
                <a:ea typeface="Nunito"/>
                <a:cs typeface="Nunito"/>
                <a:sym typeface="Nunito"/>
              </a:rPr>
              <a:t>Objective</a:t>
            </a:r>
            <a:br>
              <a:rPr lang="en-IN" sz="2400" dirty="0">
                <a:solidFill>
                  <a:srgbClr val="171616"/>
                </a:solidFill>
                <a:latin typeface="Nunito"/>
                <a:ea typeface="Nunito"/>
                <a:cs typeface="Nunito"/>
                <a:sym typeface="Nunito"/>
              </a:rPr>
            </a:br>
            <a:endParaRPr lang="en-IN" sz="2400" dirty="0">
              <a:solidFill>
                <a:srgbClr val="171616"/>
              </a:solidFill>
              <a:latin typeface="Nunito"/>
              <a:ea typeface="Nunito"/>
              <a:cs typeface="Nunito"/>
              <a:sym typeface="Nunito"/>
            </a:endParaRPr>
          </a:p>
          <a:p>
            <a:pPr marL="457200" marR="0" lvl="0" indent="-381000" algn="just" rtl="0">
              <a:spcBef>
                <a:spcPts val="0"/>
              </a:spcBef>
              <a:spcAft>
                <a:spcPts val="0"/>
              </a:spcAft>
              <a:buClr>
                <a:srgbClr val="1155CC"/>
              </a:buClr>
              <a:buSzPts val="2400"/>
              <a:buFont typeface="Nunito"/>
              <a:buChar char="●"/>
            </a:pPr>
            <a:r>
              <a:rPr lang="en-IN" sz="2400" dirty="0">
                <a:solidFill>
                  <a:srgbClr val="1155CC"/>
                </a:solidFill>
                <a:latin typeface="Nunito"/>
                <a:ea typeface="Nunito"/>
                <a:cs typeface="Nunito"/>
                <a:sym typeface="Nunito"/>
              </a:rPr>
              <a:t>PROJECT METHODOLOGY</a:t>
            </a:r>
            <a:endParaRPr sz="2400" dirty="0">
              <a:solidFill>
                <a:srgbClr val="1155CC"/>
              </a:solidFill>
              <a:latin typeface="Nunito"/>
              <a:ea typeface="Nunito"/>
              <a:cs typeface="Nunito"/>
              <a:sym typeface="Nunito"/>
            </a:endParaRPr>
          </a:p>
          <a:p>
            <a:pPr marL="914400" marR="0" lvl="1" indent="-381000" algn="just" rtl="0">
              <a:spcBef>
                <a:spcPts val="0"/>
              </a:spcBef>
              <a:spcAft>
                <a:spcPts val="0"/>
              </a:spcAft>
              <a:buClr>
                <a:srgbClr val="171616"/>
              </a:buClr>
              <a:buSzPts val="2400"/>
              <a:buFont typeface="Nunito"/>
              <a:buChar char="○"/>
            </a:pPr>
            <a:r>
              <a:rPr lang="en-IN" sz="2400" dirty="0">
                <a:solidFill>
                  <a:srgbClr val="171616"/>
                </a:solidFill>
                <a:latin typeface="Nunito"/>
                <a:ea typeface="Nunito"/>
                <a:cs typeface="Nunito"/>
                <a:sym typeface="Nunito"/>
              </a:rPr>
              <a:t>Overview</a:t>
            </a:r>
          </a:p>
          <a:p>
            <a:pPr marL="914400" lvl="1" indent="-381000">
              <a:buClr>
                <a:srgbClr val="171616"/>
              </a:buClr>
              <a:buSzPts val="2400"/>
              <a:buFont typeface="Nunito"/>
              <a:buChar char="○"/>
            </a:pPr>
            <a:r>
              <a:rPr lang="en-IN" sz="2400" dirty="0">
                <a:solidFill>
                  <a:srgbClr val="171616"/>
                </a:solidFill>
                <a:latin typeface="Nunito"/>
                <a:ea typeface="Nunito"/>
                <a:cs typeface="Nunito"/>
                <a:sym typeface="Nunito"/>
              </a:rPr>
              <a:t>Deep Dive</a:t>
            </a:r>
            <a:br>
              <a:rPr lang="en-IN" sz="2400" dirty="0">
                <a:solidFill>
                  <a:srgbClr val="171616"/>
                </a:solidFill>
                <a:latin typeface="Nunito"/>
                <a:ea typeface="Nunito"/>
                <a:cs typeface="Nunito"/>
                <a:sym typeface="Nunito"/>
              </a:rPr>
            </a:br>
            <a:endParaRPr sz="2400" dirty="0">
              <a:solidFill>
                <a:srgbClr val="171616"/>
              </a:solidFill>
              <a:latin typeface="Nunito"/>
              <a:ea typeface="Nunito"/>
              <a:cs typeface="Nunito"/>
              <a:sym typeface="Nunito"/>
            </a:endParaRPr>
          </a:p>
          <a:p>
            <a:pPr marL="457200" marR="0" lvl="0" indent="-381000" algn="just" rtl="0">
              <a:spcBef>
                <a:spcPts val="0"/>
              </a:spcBef>
              <a:spcAft>
                <a:spcPts val="0"/>
              </a:spcAft>
              <a:buClr>
                <a:srgbClr val="1155CC"/>
              </a:buClr>
              <a:buSzPts val="2400"/>
              <a:buFont typeface="Nunito"/>
              <a:buChar char="●"/>
            </a:pPr>
            <a:r>
              <a:rPr lang="en-IN" sz="2400" dirty="0">
                <a:solidFill>
                  <a:srgbClr val="1155CC"/>
                </a:solidFill>
                <a:latin typeface="Nunito"/>
                <a:ea typeface="Nunito"/>
                <a:cs typeface="Nunito"/>
                <a:sym typeface="Nunito"/>
              </a:rPr>
              <a:t>FUTURE PROSPECTS</a:t>
            </a:r>
            <a:endParaRPr sz="2400" dirty="0">
              <a:solidFill>
                <a:srgbClr val="1155CC"/>
              </a:solidFill>
              <a:latin typeface="Nunito"/>
              <a:ea typeface="Nunito"/>
              <a:cs typeface="Nunito"/>
              <a:sym typeface="Nunito"/>
            </a:endParaRPr>
          </a:p>
          <a:p>
            <a:pPr marL="914400" marR="0" lvl="1" indent="-381000" algn="just" rtl="0">
              <a:spcBef>
                <a:spcPts val="0"/>
              </a:spcBef>
              <a:spcAft>
                <a:spcPts val="0"/>
              </a:spcAft>
              <a:buClr>
                <a:srgbClr val="171616"/>
              </a:buClr>
              <a:buSzPts val="2400"/>
              <a:buFont typeface="Nunito"/>
              <a:buChar char="○"/>
            </a:pPr>
            <a:r>
              <a:rPr lang="en-IN" sz="2400" dirty="0">
                <a:solidFill>
                  <a:srgbClr val="171616"/>
                </a:solidFill>
                <a:latin typeface="Nunito"/>
                <a:ea typeface="Nunito"/>
                <a:cs typeface="Nunito"/>
                <a:sym typeface="Nunito"/>
              </a:rPr>
              <a:t>Deployment</a:t>
            </a:r>
            <a:endParaRPr sz="2400" dirty="0">
              <a:solidFill>
                <a:srgbClr val="171616"/>
              </a:solidFill>
              <a:latin typeface="Nunito"/>
              <a:ea typeface="Nunito"/>
              <a:cs typeface="Nunito"/>
              <a:sym typeface="Nunito"/>
            </a:endParaRPr>
          </a:p>
          <a:p>
            <a:pPr marL="914400" marR="0" lvl="1" indent="-381000" algn="just" rtl="0">
              <a:spcBef>
                <a:spcPts val="0"/>
              </a:spcBef>
              <a:spcAft>
                <a:spcPts val="0"/>
              </a:spcAft>
              <a:buClr>
                <a:srgbClr val="171616"/>
              </a:buClr>
              <a:buSzPts val="2400"/>
              <a:buFont typeface="Nunito"/>
              <a:buChar char="○"/>
            </a:pPr>
            <a:r>
              <a:rPr lang="en-IN" sz="2400" dirty="0">
                <a:solidFill>
                  <a:srgbClr val="171616"/>
                </a:solidFill>
                <a:latin typeface="Nunito"/>
                <a:ea typeface="Nunito"/>
                <a:cs typeface="Nunito"/>
                <a:sym typeface="Nunito"/>
              </a:rPr>
              <a:t>Scope</a:t>
            </a:r>
            <a:endParaRPr sz="2400" dirty="0">
              <a:solidFill>
                <a:srgbClr val="171616"/>
              </a:solidFill>
              <a:latin typeface="Nunito"/>
              <a:ea typeface="Nunito"/>
              <a:cs typeface="Nunito"/>
              <a:sym typeface="Nunito"/>
            </a:endParaRPr>
          </a:p>
          <a:p>
            <a:pPr marL="0" marR="0" lvl="0" indent="0" algn="just" rtl="0">
              <a:spcBef>
                <a:spcPts val="0"/>
              </a:spcBef>
              <a:spcAft>
                <a:spcPts val="0"/>
              </a:spcAft>
              <a:buNone/>
            </a:pPr>
            <a:endParaRPr sz="2400" dirty="0">
              <a:solidFill>
                <a:srgbClr val="171616"/>
              </a:solidFill>
              <a:latin typeface="Nunito"/>
              <a:ea typeface="Nunito"/>
              <a:cs typeface="Nunito"/>
              <a:sym typeface="Nunito"/>
            </a:endParaRPr>
          </a:p>
        </p:txBody>
      </p:sp>
    </p:spTree>
    <p:extLst>
      <p:ext uri="{BB962C8B-B14F-4D97-AF65-F5344CB8AC3E}">
        <p14:creationId xmlns:p14="http://schemas.microsoft.com/office/powerpoint/2010/main" val="166408224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PROBLEM STATEMENT</a:t>
            </a:r>
          </a:p>
        </p:txBody>
      </p:sp>
      <p:sp>
        <p:nvSpPr>
          <p:cNvPr id="3" name="TextBox 2">
            <a:extLst>
              <a:ext uri="{FF2B5EF4-FFF2-40B4-BE49-F238E27FC236}">
                <a16:creationId xmlns:a16="http://schemas.microsoft.com/office/drawing/2014/main" id="{EBDAD1EB-0589-4396-B6AD-D2463FF4DDFE}"/>
              </a:ext>
            </a:extLst>
          </p:cNvPr>
          <p:cNvSpPr txBox="1"/>
          <p:nvPr/>
        </p:nvSpPr>
        <p:spPr>
          <a:xfrm>
            <a:off x="435005" y="1013744"/>
            <a:ext cx="11503788" cy="2185214"/>
          </a:xfrm>
          <a:prstGeom prst="rect">
            <a:avLst/>
          </a:prstGeom>
          <a:noFill/>
        </p:spPr>
        <p:txBody>
          <a:bodyPr wrap="square" rtlCol="0">
            <a:spAutoFit/>
          </a:bodyPr>
          <a:lstStyle/>
          <a:p>
            <a:pPr lvl="0" algn="just"/>
            <a:r>
              <a:rPr lang="en-US" sz="2400" dirty="0">
                <a:solidFill>
                  <a:schemeClr val="bg2">
                    <a:lumMod val="10000"/>
                  </a:schemeClr>
                </a:solidFill>
              </a:rPr>
              <a:t>Several institutions, like banks and colleges, use paper forms that have to be filled in by the applicants. These have to entered manually into their respective databases. This exercise is error-prone and consumes a lot of resources. Can this process be redesigned to minimize errors and the use of resources?</a:t>
            </a:r>
            <a:endParaRPr lang="en-IN" sz="2400" dirty="0">
              <a:solidFill>
                <a:schemeClr val="bg2">
                  <a:lumMod val="10000"/>
                </a:schemeClr>
              </a:solidFill>
            </a:endParaRPr>
          </a:p>
          <a:p>
            <a:pPr algn="just"/>
            <a:br>
              <a:rPr lang="en-US" sz="2000" dirty="0">
                <a:solidFill>
                  <a:schemeClr val="bg2">
                    <a:lumMod val="10000"/>
                  </a:schemeClr>
                </a:solidFill>
              </a:rPr>
            </a:br>
            <a:endParaRPr lang="en-IN" sz="2000" dirty="0">
              <a:solidFill>
                <a:schemeClr val="bg2">
                  <a:lumMod val="10000"/>
                </a:schemeClr>
              </a:solidFill>
            </a:endParaRPr>
          </a:p>
        </p:txBody>
      </p:sp>
      <p:pic>
        <p:nvPicPr>
          <p:cNvPr id="2050" name="Picture 2">
            <a:extLst>
              <a:ext uri="{FF2B5EF4-FFF2-40B4-BE49-F238E27FC236}">
                <a16:creationId xmlns:a16="http://schemas.microsoft.com/office/drawing/2014/main" id="{7ACE1CE6-CF54-486D-8318-87209AAA4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80" y="2910408"/>
            <a:ext cx="3494829" cy="3494829"/>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106;p16">
            <a:extLst>
              <a:ext uri="{FF2B5EF4-FFF2-40B4-BE49-F238E27FC236}">
                <a16:creationId xmlns:a16="http://schemas.microsoft.com/office/drawing/2014/main" id="{0B0A1A8B-BB03-4454-93C8-FCE10166E51C}"/>
              </a:ext>
            </a:extLst>
          </p:cNvPr>
          <p:cNvPicPr preferRelativeResize="0"/>
          <p:nvPr/>
        </p:nvPicPr>
        <p:blipFill>
          <a:blip r:embed="rId4">
            <a:alphaModFix/>
          </a:blip>
          <a:stretch>
            <a:fillRect/>
          </a:stretch>
        </p:blipFill>
        <p:spPr>
          <a:xfrm rot="895190">
            <a:off x="4772798" y="2956736"/>
            <a:ext cx="2307538" cy="2930940"/>
          </a:xfrm>
          <a:prstGeom prst="rect">
            <a:avLst/>
          </a:prstGeom>
          <a:noFill/>
          <a:ln>
            <a:noFill/>
          </a:ln>
        </p:spPr>
      </p:pic>
      <p:pic>
        <p:nvPicPr>
          <p:cNvPr id="9" name="Google Shape;104;p16">
            <a:extLst>
              <a:ext uri="{FF2B5EF4-FFF2-40B4-BE49-F238E27FC236}">
                <a16:creationId xmlns:a16="http://schemas.microsoft.com/office/drawing/2014/main" id="{B84873EB-9C82-4048-8804-E2B5040D2F6D}"/>
              </a:ext>
            </a:extLst>
          </p:cNvPr>
          <p:cNvPicPr preferRelativeResize="0"/>
          <p:nvPr/>
        </p:nvPicPr>
        <p:blipFill>
          <a:blip r:embed="rId5">
            <a:alphaModFix/>
          </a:blip>
          <a:stretch>
            <a:fillRect/>
          </a:stretch>
        </p:blipFill>
        <p:spPr>
          <a:xfrm>
            <a:off x="7521212" y="2640500"/>
            <a:ext cx="3983508" cy="3764737"/>
          </a:xfrm>
          <a:prstGeom prst="rect">
            <a:avLst/>
          </a:prstGeom>
          <a:noFill/>
          <a:ln>
            <a:noFill/>
          </a:ln>
        </p:spPr>
      </p:pic>
    </p:spTree>
    <p:extLst>
      <p:ext uri="{BB962C8B-B14F-4D97-AF65-F5344CB8AC3E}">
        <p14:creationId xmlns:p14="http://schemas.microsoft.com/office/powerpoint/2010/main" val="208280638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OBJECTIVE</a:t>
            </a:r>
          </a:p>
        </p:txBody>
      </p:sp>
      <p:sp>
        <p:nvSpPr>
          <p:cNvPr id="3" name="TextBox 2">
            <a:extLst>
              <a:ext uri="{FF2B5EF4-FFF2-40B4-BE49-F238E27FC236}">
                <a16:creationId xmlns:a16="http://schemas.microsoft.com/office/drawing/2014/main" id="{EBDAD1EB-0589-4396-B6AD-D2463FF4DDFE}"/>
              </a:ext>
            </a:extLst>
          </p:cNvPr>
          <p:cNvSpPr txBox="1"/>
          <p:nvPr/>
        </p:nvSpPr>
        <p:spPr>
          <a:xfrm>
            <a:off x="411202" y="1153531"/>
            <a:ext cx="11503787" cy="2246769"/>
          </a:xfrm>
          <a:prstGeom prst="rect">
            <a:avLst/>
          </a:prstGeom>
          <a:noFill/>
        </p:spPr>
        <p:txBody>
          <a:bodyPr wrap="square" rtlCol="0">
            <a:spAutoFit/>
          </a:bodyPr>
          <a:lstStyle/>
          <a:p>
            <a:pPr lvl="0" algn="just"/>
            <a:r>
              <a:rPr lang="en-US" sz="2800" dirty="0">
                <a:solidFill>
                  <a:schemeClr val="bg2">
                    <a:lumMod val="10000"/>
                  </a:schemeClr>
                </a:solidFill>
              </a:rPr>
              <a:t>To create an application that enables a reliable, secure, fast and automated conversion of scanned handwritten forms to excel sheets, thereby minimizing error and use of resources. </a:t>
            </a:r>
            <a:endParaRPr lang="en-IN" sz="2800" dirty="0">
              <a:solidFill>
                <a:schemeClr val="bg2">
                  <a:lumMod val="10000"/>
                </a:schemeClr>
              </a:solidFill>
            </a:endParaRPr>
          </a:p>
          <a:p>
            <a:pPr algn="just"/>
            <a:br>
              <a:rPr lang="en-US" sz="2800" dirty="0">
                <a:solidFill>
                  <a:schemeClr val="bg2">
                    <a:lumMod val="10000"/>
                  </a:schemeClr>
                </a:solidFill>
              </a:rPr>
            </a:br>
            <a:endParaRPr lang="en-IN" sz="2800" dirty="0">
              <a:solidFill>
                <a:schemeClr val="bg2">
                  <a:lumMod val="10000"/>
                </a:schemeClr>
              </a:solidFill>
            </a:endParaRPr>
          </a:p>
        </p:txBody>
      </p:sp>
      <p:graphicFrame>
        <p:nvGraphicFramePr>
          <p:cNvPr id="13" name="Diagram 12">
            <a:extLst>
              <a:ext uri="{FF2B5EF4-FFF2-40B4-BE49-F238E27FC236}">
                <a16:creationId xmlns:a16="http://schemas.microsoft.com/office/drawing/2014/main" id="{D16E2FC7-1FAE-4C5B-8DD3-C0230EC42BE2}"/>
              </a:ext>
            </a:extLst>
          </p:cNvPr>
          <p:cNvGraphicFramePr/>
          <p:nvPr>
            <p:extLst>
              <p:ext uri="{D42A27DB-BD31-4B8C-83A1-F6EECF244321}">
                <p14:modId xmlns:p14="http://schemas.microsoft.com/office/powerpoint/2010/main" val="1411784492"/>
              </p:ext>
            </p:extLst>
          </p:nvPr>
        </p:nvGraphicFramePr>
        <p:xfrm>
          <a:off x="2880597" y="2520440"/>
          <a:ext cx="6760852" cy="43020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a:extLst>
              <a:ext uri="{FF2B5EF4-FFF2-40B4-BE49-F238E27FC236}">
                <a16:creationId xmlns:a16="http://schemas.microsoft.com/office/drawing/2014/main" id="{69ACCBFB-53BC-4838-9BB1-F2EF42A5F7D9}"/>
              </a:ext>
            </a:extLst>
          </p:cNvPr>
          <p:cNvPicPr>
            <a:picLocks noChangeAspect="1"/>
          </p:cNvPicPr>
          <p:nvPr/>
        </p:nvPicPr>
        <p:blipFill rotWithShape="1">
          <a:blip r:embed="rId8"/>
          <a:srcRect l="22941" r="18737" b="16990"/>
          <a:stretch/>
        </p:blipFill>
        <p:spPr>
          <a:xfrm>
            <a:off x="2973138" y="3491817"/>
            <a:ext cx="1434318" cy="13949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F6F13DE5-2F9F-4D55-B512-78D8C1F85AB1}"/>
              </a:ext>
            </a:extLst>
          </p:cNvPr>
          <p:cNvPicPr>
            <a:picLocks noChangeAspect="1"/>
          </p:cNvPicPr>
          <p:nvPr/>
        </p:nvPicPr>
        <p:blipFill>
          <a:blip r:embed="rId9"/>
          <a:stretch>
            <a:fillRect/>
          </a:stretch>
        </p:blipFill>
        <p:spPr>
          <a:xfrm>
            <a:off x="5414732" y="3521445"/>
            <a:ext cx="1450712" cy="12457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2EB3F2BD-AFF5-44EB-B973-7EBCA0B46336}"/>
              </a:ext>
            </a:extLst>
          </p:cNvPr>
          <p:cNvPicPr>
            <a:picLocks noChangeAspect="1"/>
          </p:cNvPicPr>
          <p:nvPr/>
        </p:nvPicPr>
        <p:blipFill rotWithShape="1">
          <a:blip r:embed="rId10"/>
          <a:srcRect l="13287" t="9380" r="9318" b="13621"/>
          <a:stretch/>
        </p:blipFill>
        <p:spPr>
          <a:xfrm>
            <a:off x="7853033" y="3457700"/>
            <a:ext cx="1480391" cy="1429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59648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9289048"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HIGH LEVEL REPRESENTATION OF THE PROJECT</a:t>
            </a:r>
          </a:p>
        </p:txBody>
      </p:sp>
      <p:graphicFrame>
        <p:nvGraphicFramePr>
          <p:cNvPr id="36" name="Diagram 35">
            <a:extLst>
              <a:ext uri="{FF2B5EF4-FFF2-40B4-BE49-F238E27FC236}">
                <a16:creationId xmlns:a16="http://schemas.microsoft.com/office/drawing/2014/main" id="{CF55119E-9BB2-4B67-9E98-DDE394E92DB7}"/>
              </a:ext>
            </a:extLst>
          </p:cNvPr>
          <p:cNvGraphicFramePr/>
          <p:nvPr>
            <p:extLst>
              <p:ext uri="{D42A27DB-BD31-4B8C-83A1-F6EECF244321}">
                <p14:modId xmlns:p14="http://schemas.microsoft.com/office/powerpoint/2010/main" val="3704349752"/>
              </p:ext>
            </p:extLst>
          </p:nvPr>
        </p:nvGraphicFramePr>
        <p:xfrm>
          <a:off x="253206" y="275208"/>
          <a:ext cx="11938793" cy="6321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7" name="Picture 36">
            <a:extLst>
              <a:ext uri="{FF2B5EF4-FFF2-40B4-BE49-F238E27FC236}">
                <a16:creationId xmlns:a16="http://schemas.microsoft.com/office/drawing/2014/main" id="{5C8DDFD7-B13E-4619-AC11-A1A98967CEA3}"/>
              </a:ext>
            </a:extLst>
          </p:cNvPr>
          <p:cNvPicPr>
            <a:picLocks noChangeAspect="1"/>
          </p:cNvPicPr>
          <p:nvPr/>
        </p:nvPicPr>
        <p:blipFill rotWithShape="1">
          <a:blip r:embed="rId8"/>
          <a:srcRect l="22941" r="18737" b="16990"/>
          <a:stretch/>
        </p:blipFill>
        <p:spPr>
          <a:xfrm>
            <a:off x="2876614" y="2217831"/>
            <a:ext cx="1478826" cy="14490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8" name="Picture 37">
            <a:extLst>
              <a:ext uri="{FF2B5EF4-FFF2-40B4-BE49-F238E27FC236}">
                <a16:creationId xmlns:a16="http://schemas.microsoft.com/office/drawing/2014/main" id="{35F67170-1388-4F34-BFA4-6D45DD509724}"/>
              </a:ext>
            </a:extLst>
          </p:cNvPr>
          <p:cNvPicPr>
            <a:picLocks noChangeAspect="1"/>
          </p:cNvPicPr>
          <p:nvPr/>
        </p:nvPicPr>
        <p:blipFill rotWithShape="1">
          <a:blip r:embed="rId9"/>
          <a:srcRect b="8259"/>
          <a:stretch/>
        </p:blipFill>
        <p:spPr>
          <a:xfrm>
            <a:off x="366378" y="2210762"/>
            <a:ext cx="1448886" cy="14560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Picture 38">
            <a:extLst>
              <a:ext uri="{FF2B5EF4-FFF2-40B4-BE49-F238E27FC236}">
                <a16:creationId xmlns:a16="http://schemas.microsoft.com/office/drawing/2014/main" id="{B487366A-A45B-4062-A8E9-4F2AE7C5B411}"/>
              </a:ext>
            </a:extLst>
          </p:cNvPr>
          <p:cNvPicPr>
            <a:picLocks noChangeAspect="1"/>
          </p:cNvPicPr>
          <p:nvPr/>
        </p:nvPicPr>
        <p:blipFill rotWithShape="1">
          <a:blip r:embed="rId10"/>
          <a:srcRect l="16777" t="5393" r="16777" b="5441"/>
          <a:stretch/>
        </p:blipFill>
        <p:spPr>
          <a:xfrm>
            <a:off x="5353666" y="2217831"/>
            <a:ext cx="1448885" cy="14560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0" name="Picture 39">
            <a:extLst>
              <a:ext uri="{FF2B5EF4-FFF2-40B4-BE49-F238E27FC236}">
                <a16:creationId xmlns:a16="http://schemas.microsoft.com/office/drawing/2014/main" id="{9BFDFC2F-3E51-471D-984A-8C9B0BA31E54}"/>
              </a:ext>
            </a:extLst>
          </p:cNvPr>
          <p:cNvPicPr>
            <a:picLocks noChangeAspect="1"/>
          </p:cNvPicPr>
          <p:nvPr/>
        </p:nvPicPr>
        <p:blipFill>
          <a:blip r:embed="rId11"/>
          <a:stretch>
            <a:fillRect/>
          </a:stretch>
        </p:blipFill>
        <p:spPr>
          <a:xfrm>
            <a:off x="7830811" y="2165580"/>
            <a:ext cx="1530868" cy="15308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Picture 41">
            <a:extLst>
              <a:ext uri="{FF2B5EF4-FFF2-40B4-BE49-F238E27FC236}">
                <a16:creationId xmlns:a16="http://schemas.microsoft.com/office/drawing/2014/main" id="{635ECE6B-A405-49D2-8470-A7F2E1B69863}"/>
              </a:ext>
            </a:extLst>
          </p:cNvPr>
          <p:cNvPicPr>
            <a:picLocks noChangeAspect="1"/>
          </p:cNvPicPr>
          <p:nvPr/>
        </p:nvPicPr>
        <p:blipFill rotWithShape="1">
          <a:blip r:embed="rId12"/>
          <a:srcRect l="13287" t="9380" r="9318" b="13621"/>
          <a:stretch/>
        </p:blipFill>
        <p:spPr>
          <a:xfrm>
            <a:off x="10370987" y="2165580"/>
            <a:ext cx="1543424" cy="15308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889815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0" descr="D:\Praxis\Ads\Praxis Full Logo - Copy.jpg"/>
          <p:cNvPicPr preferRelativeResize="0"/>
          <p:nvPr/>
        </p:nvPicPr>
        <p:blipFill rotWithShape="1">
          <a:blip r:embed="rId3">
            <a:alphaModFix/>
          </a:blip>
          <a:srcRect/>
          <a:stretch/>
        </p:blipFill>
        <p:spPr>
          <a:xfrm>
            <a:off x="10452881" y="118385"/>
            <a:ext cx="1485912" cy="914001"/>
          </a:xfrm>
          <a:prstGeom prst="rect">
            <a:avLst/>
          </a:prstGeom>
          <a:noFill/>
          <a:ln>
            <a:noFill/>
          </a:ln>
        </p:spPr>
      </p:pic>
      <p:cxnSp>
        <p:nvCxnSpPr>
          <p:cNvPr id="181" name="Google Shape;181;p20"/>
          <p:cNvCxnSpPr/>
          <p:nvPr/>
        </p:nvCxnSpPr>
        <p:spPr>
          <a:xfrm flipH="1">
            <a:off x="73745" y="0"/>
            <a:ext cx="14750" cy="6858000"/>
          </a:xfrm>
          <a:prstGeom prst="straightConnector1">
            <a:avLst/>
          </a:prstGeom>
          <a:noFill/>
          <a:ln w="190500" cap="flat" cmpd="sng">
            <a:solidFill>
              <a:srgbClr val="FF0000"/>
            </a:solidFill>
            <a:prstDash val="solid"/>
            <a:miter lim="800000"/>
            <a:headEnd type="none" w="sm" len="sm"/>
            <a:tailEnd type="none" w="sm" len="sm"/>
          </a:ln>
        </p:spPr>
      </p:cxnSp>
      <p:cxnSp>
        <p:nvCxnSpPr>
          <p:cNvPr id="182" name="Google Shape;182;p20"/>
          <p:cNvCxnSpPr/>
          <p:nvPr/>
        </p:nvCxnSpPr>
        <p:spPr>
          <a:xfrm rot="10800000">
            <a:off x="73745" y="722671"/>
            <a:ext cx="10559843" cy="14750"/>
          </a:xfrm>
          <a:prstGeom prst="straightConnector1">
            <a:avLst/>
          </a:prstGeom>
          <a:noFill/>
          <a:ln w="9525" cap="flat" cmpd="sng">
            <a:solidFill>
              <a:srgbClr val="BFBFBF"/>
            </a:solidFill>
            <a:prstDash val="solid"/>
            <a:miter lim="800000"/>
            <a:headEnd type="none" w="sm" len="sm"/>
            <a:tailEnd type="none" w="sm" len="sm"/>
          </a:ln>
        </p:spPr>
      </p:cxnSp>
      <p:pic>
        <p:nvPicPr>
          <p:cNvPr id="184" name="Google Shape;184;p20"/>
          <p:cNvPicPr preferRelativeResize="0"/>
          <p:nvPr/>
        </p:nvPicPr>
        <p:blipFill>
          <a:blip r:embed="rId4">
            <a:alphaModFix/>
          </a:blip>
          <a:stretch>
            <a:fillRect/>
          </a:stretch>
        </p:blipFill>
        <p:spPr>
          <a:xfrm>
            <a:off x="4326970" y="4246953"/>
            <a:ext cx="2538474" cy="2364773"/>
          </a:xfrm>
          <a:prstGeom prst="rect">
            <a:avLst/>
          </a:prstGeom>
          <a:noFill/>
          <a:ln>
            <a:noFill/>
          </a:ln>
        </p:spPr>
      </p:pic>
      <p:pic>
        <p:nvPicPr>
          <p:cNvPr id="185" name="Google Shape;185;p20"/>
          <p:cNvPicPr preferRelativeResize="0"/>
          <p:nvPr/>
        </p:nvPicPr>
        <p:blipFill>
          <a:blip r:embed="rId5">
            <a:alphaModFix/>
          </a:blip>
          <a:stretch>
            <a:fillRect/>
          </a:stretch>
        </p:blipFill>
        <p:spPr>
          <a:xfrm>
            <a:off x="8016375" y="1138075"/>
            <a:ext cx="2617225" cy="2617200"/>
          </a:xfrm>
          <a:prstGeom prst="rect">
            <a:avLst/>
          </a:prstGeom>
          <a:noFill/>
          <a:ln>
            <a:noFill/>
          </a:ln>
        </p:spPr>
      </p:pic>
      <p:pic>
        <p:nvPicPr>
          <p:cNvPr id="186" name="Google Shape;186;p20"/>
          <p:cNvPicPr preferRelativeResize="0"/>
          <p:nvPr/>
        </p:nvPicPr>
        <p:blipFill>
          <a:blip r:embed="rId6">
            <a:alphaModFix/>
          </a:blip>
          <a:stretch>
            <a:fillRect/>
          </a:stretch>
        </p:blipFill>
        <p:spPr>
          <a:xfrm>
            <a:off x="1038650" y="1138075"/>
            <a:ext cx="2364776" cy="2364776"/>
          </a:xfrm>
          <a:prstGeom prst="rect">
            <a:avLst/>
          </a:prstGeom>
          <a:noFill/>
          <a:ln>
            <a:noFill/>
          </a:ln>
        </p:spPr>
      </p:pic>
      <p:cxnSp>
        <p:nvCxnSpPr>
          <p:cNvPr id="187" name="Google Shape;187;p20"/>
          <p:cNvCxnSpPr/>
          <p:nvPr/>
        </p:nvCxnSpPr>
        <p:spPr>
          <a:xfrm>
            <a:off x="1505750" y="3989550"/>
            <a:ext cx="8955300" cy="38700"/>
          </a:xfrm>
          <a:prstGeom prst="straightConnector1">
            <a:avLst/>
          </a:prstGeom>
          <a:noFill/>
          <a:ln w="114300" cap="flat" cmpd="sng">
            <a:solidFill>
              <a:schemeClr val="dk2"/>
            </a:solidFill>
            <a:prstDash val="solid"/>
            <a:round/>
            <a:headEnd type="none" w="med" len="med"/>
            <a:tailEnd type="triangle" w="med" len="med"/>
          </a:ln>
        </p:spPr>
      </p:cxnSp>
      <p:sp>
        <p:nvSpPr>
          <p:cNvPr id="188" name="Google Shape;188;p20"/>
          <p:cNvSpPr txBox="1"/>
          <p:nvPr/>
        </p:nvSpPr>
        <p:spPr>
          <a:xfrm>
            <a:off x="1222675" y="4131050"/>
            <a:ext cx="25386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500">
                <a:solidFill>
                  <a:srgbClr val="85200C"/>
                </a:solidFill>
                <a:latin typeface="Nunito"/>
                <a:ea typeface="Nunito"/>
                <a:cs typeface="Nunito"/>
                <a:sym typeface="Nunito"/>
              </a:rPr>
              <a:t>Data Collection</a:t>
            </a:r>
            <a:endParaRPr sz="2500">
              <a:solidFill>
                <a:srgbClr val="85200C"/>
              </a:solidFill>
              <a:latin typeface="Nunito"/>
              <a:ea typeface="Nunito"/>
              <a:cs typeface="Nunito"/>
              <a:sym typeface="Nunito"/>
            </a:endParaRPr>
          </a:p>
        </p:txBody>
      </p:sp>
      <p:sp>
        <p:nvSpPr>
          <p:cNvPr id="189" name="Google Shape;189;p20"/>
          <p:cNvSpPr txBox="1"/>
          <p:nvPr/>
        </p:nvSpPr>
        <p:spPr>
          <a:xfrm>
            <a:off x="8917000" y="4336450"/>
            <a:ext cx="22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600">
                <a:solidFill>
                  <a:srgbClr val="85200C"/>
                </a:solidFill>
                <a:latin typeface="Nunito"/>
                <a:ea typeface="Nunito"/>
                <a:cs typeface="Nunito"/>
                <a:sym typeface="Nunito"/>
              </a:rPr>
              <a:t>Conversion</a:t>
            </a:r>
            <a:endParaRPr sz="2600">
              <a:solidFill>
                <a:srgbClr val="85200C"/>
              </a:solidFill>
              <a:latin typeface="Nunito"/>
              <a:ea typeface="Nunito"/>
              <a:cs typeface="Nunito"/>
              <a:sym typeface="Nunito"/>
            </a:endParaRPr>
          </a:p>
        </p:txBody>
      </p:sp>
      <p:sp>
        <p:nvSpPr>
          <p:cNvPr id="190" name="Google Shape;190;p20"/>
          <p:cNvSpPr txBox="1"/>
          <p:nvPr/>
        </p:nvSpPr>
        <p:spPr>
          <a:xfrm>
            <a:off x="4976550" y="3332850"/>
            <a:ext cx="22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600">
                <a:solidFill>
                  <a:srgbClr val="85200C"/>
                </a:solidFill>
                <a:latin typeface="Nunito"/>
                <a:ea typeface="Nunito"/>
                <a:cs typeface="Nunito"/>
                <a:sym typeface="Nunito"/>
              </a:rPr>
              <a:t>Modeling</a:t>
            </a:r>
            <a:endParaRPr sz="2600">
              <a:solidFill>
                <a:srgbClr val="85200C"/>
              </a:solidFill>
              <a:latin typeface="Nunito"/>
              <a:ea typeface="Nunito"/>
              <a:cs typeface="Nunito"/>
              <a:sym typeface="Nunito"/>
            </a:endParaRPr>
          </a:p>
        </p:txBody>
      </p:sp>
      <p:sp>
        <p:nvSpPr>
          <p:cNvPr id="14" name="TextBox 13">
            <a:extLst>
              <a:ext uri="{FF2B5EF4-FFF2-40B4-BE49-F238E27FC236}">
                <a16:creationId xmlns:a16="http://schemas.microsoft.com/office/drawing/2014/main" id="{C72D2A63-CDCD-4BB1-BA19-359A0B9EAC8C}"/>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PROCESS FLOW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axis\Ads\Praxis Full Logo - Copy.jpg"/>
          <p:cNvPicPr>
            <a:picLocks noChangeAspect="1" noChangeArrowheads="1"/>
          </p:cNvPicPr>
          <p:nvPr/>
        </p:nvPicPr>
        <p:blipFill>
          <a:blip r:embed="rId2" cstate="print"/>
          <a:srcRect/>
          <a:stretch>
            <a:fillRect/>
          </a:stretch>
        </p:blipFill>
        <p:spPr bwMode="auto">
          <a:xfrm>
            <a:off x="10452881" y="118385"/>
            <a:ext cx="1485912" cy="914001"/>
          </a:xfrm>
          <a:prstGeom prst="rect">
            <a:avLst/>
          </a:prstGeom>
          <a:noFill/>
          <a:ln w="9525">
            <a:noFill/>
            <a:miter lim="800000"/>
            <a:headEnd/>
            <a:tailEnd/>
          </a:ln>
        </p:spPr>
      </p:pic>
      <p:cxnSp>
        <p:nvCxnSpPr>
          <p:cNvPr id="6" name="Straight Connector 5"/>
          <p:cNvCxnSpPr/>
          <p:nvPr/>
        </p:nvCxnSpPr>
        <p:spPr>
          <a:xfrm flipH="1">
            <a:off x="73745" y="0"/>
            <a:ext cx="14750" cy="685800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745" y="722671"/>
            <a:ext cx="10559843" cy="14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9BDA8-8F52-4E7F-BEBC-FCDB76218E3D}"/>
              </a:ext>
            </a:extLst>
          </p:cNvPr>
          <p:cNvSpPr txBox="1"/>
          <p:nvPr/>
        </p:nvSpPr>
        <p:spPr>
          <a:xfrm>
            <a:off x="310718" y="118385"/>
            <a:ext cx="6554726" cy="584775"/>
          </a:xfrm>
          <a:prstGeom prst="rect">
            <a:avLst/>
          </a:prstGeom>
          <a:noFill/>
        </p:spPr>
        <p:txBody>
          <a:bodyPr wrap="square" rtlCol="0">
            <a:spAutoFit/>
          </a:bodyPr>
          <a:lstStyle/>
          <a:p>
            <a:r>
              <a:rPr lang="en-IN" sz="3200" b="1" dirty="0">
                <a:solidFill>
                  <a:srgbClr val="C00000"/>
                </a:solidFill>
                <a:latin typeface="Eras Light ITC" panose="020B0402030504020804" pitchFamily="34" charset="0"/>
              </a:rPr>
              <a:t>DATA</a:t>
            </a:r>
          </a:p>
        </p:txBody>
      </p:sp>
      <p:sp>
        <p:nvSpPr>
          <p:cNvPr id="3" name="TextBox 2">
            <a:extLst>
              <a:ext uri="{FF2B5EF4-FFF2-40B4-BE49-F238E27FC236}">
                <a16:creationId xmlns:a16="http://schemas.microsoft.com/office/drawing/2014/main" id="{EBDAD1EB-0589-4396-B6AD-D2463FF4DDFE}"/>
              </a:ext>
            </a:extLst>
          </p:cNvPr>
          <p:cNvSpPr txBox="1"/>
          <p:nvPr/>
        </p:nvSpPr>
        <p:spPr>
          <a:xfrm>
            <a:off x="380685" y="730046"/>
            <a:ext cx="7096264" cy="3188693"/>
          </a:xfrm>
          <a:prstGeom prst="rect">
            <a:avLst/>
          </a:prstGeom>
          <a:noFill/>
        </p:spPr>
        <p:txBody>
          <a:bodyPr wrap="square" rtlCol="0">
            <a:spAutoFit/>
          </a:bodyPr>
          <a:lstStyle/>
          <a:p>
            <a:pPr lvl="0">
              <a:lnSpc>
                <a:spcPct val="150000"/>
              </a:lnSpc>
            </a:pPr>
            <a:r>
              <a:rPr lang="en-IN" sz="2000" dirty="0">
                <a:solidFill>
                  <a:schemeClr val="bg2">
                    <a:lumMod val="10000"/>
                  </a:schemeClr>
                </a:solidFill>
              </a:rPr>
              <a:t>Created a </a:t>
            </a:r>
            <a:r>
              <a:rPr lang="en-IN" sz="2000" b="1" i="1" dirty="0">
                <a:solidFill>
                  <a:schemeClr val="bg2">
                    <a:lumMod val="10000"/>
                  </a:schemeClr>
                </a:solidFill>
              </a:rPr>
              <a:t>Standard Form Template:</a:t>
            </a:r>
          </a:p>
          <a:p>
            <a:pPr marL="342900" lvl="0" indent="-342900">
              <a:lnSpc>
                <a:spcPct val="150000"/>
              </a:lnSpc>
              <a:buFont typeface="Arial" panose="020B0604020202020204" pitchFamily="34" charset="0"/>
              <a:buChar char="•"/>
            </a:pPr>
            <a:r>
              <a:rPr lang="en-IN" sz="2000" dirty="0">
                <a:solidFill>
                  <a:schemeClr val="bg2">
                    <a:lumMod val="10000"/>
                  </a:schemeClr>
                </a:solidFill>
              </a:rPr>
              <a:t>Used </a:t>
            </a:r>
            <a:r>
              <a:rPr lang="en-IN" sz="2000" b="1" dirty="0">
                <a:solidFill>
                  <a:schemeClr val="bg2">
                    <a:lumMod val="10000"/>
                  </a:schemeClr>
                </a:solidFill>
              </a:rPr>
              <a:t>2</a:t>
            </a:r>
            <a:r>
              <a:rPr lang="en-IN" sz="2000" i="1" dirty="0">
                <a:solidFill>
                  <a:schemeClr val="bg2">
                    <a:lumMod val="10000"/>
                  </a:schemeClr>
                </a:solidFill>
              </a:rPr>
              <a:t> </a:t>
            </a:r>
            <a:r>
              <a:rPr lang="en-IN" sz="2000" dirty="0">
                <a:solidFill>
                  <a:schemeClr val="bg2">
                    <a:lumMod val="10000"/>
                  </a:schemeClr>
                </a:solidFill>
              </a:rPr>
              <a:t>sentences</a:t>
            </a:r>
            <a:r>
              <a:rPr lang="en-IN" sz="2000" i="1" dirty="0">
                <a:solidFill>
                  <a:schemeClr val="bg2">
                    <a:lumMod val="10000"/>
                  </a:schemeClr>
                </a:solidFill>
              </a:rPr>
              <a:t> </a:t>
            </a:r>
            <a:r>
              <a:rPr lang="en-IN" sz="2000" dirty="0">
                <a:solidFill>
                  <a:schemeClr val="bg2">
                    <a:lumMod val="10000"/>
                  </a:schemeClr>
                </a:solidFill>
              </a:rPr>
              <a:t>that </a:t>
            </a:r>
            <a:r>
              <a:rPr lang="en-IN" sz="2000" i="1" dirty="0">
                <a:solidFill>
                  <a:schemeClr val="bg2">
                    <a:lumMod val="10000"/>
                  </a:schemeClr>
                </a:solidFill>
              </a:rPr>
              <a:t>contain </a:t>
            </a:r>
            <a:r>
              <a:rPr lang="en-IN" sz="2000" dirty="0">
                <a:solidFill>
                  <a:schemeClr val="bg2">
                    <a:lumMod val="10000"/>
                  </a:schemeClr>
                </a:solidFill>
              </a:rPr>
              <a:t>all</a:t>
            </a:r>
            <a:r>
              <a:rPr lang="en-IN" sz="2000" i="1" dirty="0">
                <a:solidFill>
                  <a:schemeClr val="bg2">
                    <a:lumMod val="10000"/>
                  </a:schemeClr>
                </a:solidFill>
              </a:rPr>
              <a:t> </a:t>
            </a:r>
            <a:r>
              <a:rPr lang="en-IN" sz="2000" b="1" dirty="0">
                <a:solidFill>
                  <a:schemeClr val="bg2">
                    <a:lumMod val="10000"/>
                  </a:schemeClr>
                </a:solidFill>
              </a:rPr>
              <a:t>26</a:t>
            </a:r>
            <a:r>
              <a:rPr lang="en-IN" sz="2000" i="1" dirty="0">
                <a:solidFill>
                  <a:schemeClr val="bg2">
                    <a:lumMod val="10000"/>
                  </a:schemeClr>
                </a:solidFill>
              </a:rPr>
              <a:t> letters </a:t>
            </a:r>
            <a:r>
              <a:rPr lang="en-IN" sz="2000" dirty="0">
                <a:solidFill>
                  <a:schemeClr val="bg2">
                    <a:lumMod val="10000"/>
                  </a:schemeClr>
                </a:solidFill>
              </a:rPr>
              <a:t>of the English alphabet</a:t>
            </a:r>
          </a:p>
          <a:p>
            <a:pPr marL="342900" lvl="0" indent="-342900">
              <a:lnSpc>
                <a:spcPct val="150000"/>
              </a:lnSpc>
              <a:buFont typeface="Arial" panose="020B0604020202020204" pitchFamily="34" charset="0"/>
              <a:buChar char="•"/>
            </a:pPr>
            <a:r>
              <a:rPr lang="en-IN" sz="2000" i="1" dirty="0">
                <a:solidFill>
                  <a:schemeClr val="bg2">
                    <a:lumMod val="10000"/>
                  </a:schemeClr>
                </a:solidFill>
              </a:rPr>
              <a:t>Digits</a:t>
            </a:r>
            <a:r>
              <a:rPr lang="en-IN" sz="2000" dirty="0">
                <a:solidFill>
                  <a:schemeClr val="bg2">
                    <a:lumMod val="10000"/>
                  </a:schemeClr>
                </a:solidFill>
              </a:rPr>
              <a:t> from </a:t>
            </a:r>
            <a:r>
              <a:rPr lang="en-IN" sz="2000" b="1" dirty="0">
                <a:solidFill>
                  <a:schemeClr val="bg2">
                    <a:lumMod val="10000"/>
                  </a:schemeClr>
                </a:solidFill>
              </a:rPr>
              <a:t>0-9</a:t>
            </a:r>
            <a:r>
              <a:rPr lang="en-IN" sz="2000" dirty="0">
                <a:solidFill>
                  <a:schemeClr val="bg2">
                    <a:lumMod val="10000"/>
                  </a:schemeClr>
                </a:solidFill>
              </a:rPr>
              <a:t> and </a:t>
            </a:r>
          </a:p>
          <a:p>
            <a:pPr marL="342900" lvl="0" indent="-342900">
              <a:lnSpc>
                <a:spcPct val="150000"/>
              </a:lnSpc>
              <a:buFont typeface="Arial" panose="020B0604020202020204" pitchFamily="34" charset="0"/>
              <a:buChar char="•"/>
            </a:pPr>
            <a:r>
              <a:rPr lang="en-IN" sz="2000" i="1" dirty="0">
                <a:solidFill>
                  <a:schemeClr val="bg2">
                    <a:lumMod val="10000"/>
                  </a:schemeClr>
                </a:solidFill>
              </a:rPr>
              <a:t>special characters </a:t>
            </a:r>
            <a:r>
              <a:rPr lang="en-IN" sz="2000" dirty="0">
                <a:solidFill>
                  <a:schemeClr val="bg2">
                    <a:lumMod val="10000"/>
                  </a:schemeClr>
                </a:solidFill>
              </a:rPr>
              <a:t>were also incorporated</a:t>
            </a:r>
          </a:p>
          <a:p>
            <a:pPr>
              <a:lnSpc>
                <a:spcPct val="150000"/>
              </a:lnSpc>
            </a:pPr>
            <a:br>
              <a:rPr lang="en-US" dirty="0">
                <a:solidFill>
                  <a:schemeClr val="bg2">
                    <a:lumMod val="10000"/>
                  </a:schemeClr>
                </a:solidFill>
              </a:rPr>
            </a:br>
            <a:endParaRPr lang="en-IN" dirty="0">
              <a:solidFill>
                <a:schemeClr val="bg2">
                  <a:lumMod val="10000"/>
                </a:schemeClr>
              </a:solidFill>
            </a:endParaRPr>
          </a:p>
        </p:txBody>
      </p:sp>
      <p:pic>
        <p:nvPicPr>
          <p:cNvPr id="7" name="Google Shape;191;p21">
            <a:extLst>
              <a:ext uri="{FF2B5EF4-FFF2-40B4-BE49-F238E27FC236}">
                <a16:creationId xmlns:a16="http://schemas.microsoft.com/office/drawing/2014/main" id="{04B85F36-451E-466B-ACEB-9AA42B883CF1}"/>
              </a:ext>
            </a:extLst>
          </p:cNvPr>
          <p:cNvPicPr preferRelativeResize="0"/>
          <p:nvPr/>
        </p:nvPicPr>
        <p:blipFill>
          <a:blip r:embed="rId3">
            <a:alphaModFix/>
          </a:blip>
          <a:stretch>
            <a:fillRect/>
          </a:stretch>
        </p:blipFill>
        <p:spPr>
          <a:xfrm>
            <a:off x="469099" y="3495694"/>
            <a:ext cx="4497368" cy="1276637"/>
          </a:xfrm>
          <a:prstGeom prst="rect">
            <a:avLst/>
          </a:prstGeom>
          <a:noFill/>
          <a:ln>
            <a:noFill/>
          </a:ln>
        </p:spPr>
      </p:pic>
      <p:sp>
        <p:nvSpPr>
          <p:cNvPr id="5" name="TextBox 4">
            <a:extLst>
              <a:ext uri="{FF2B5EF4-FFF2-40B4-BE49-F238E27FC236}">
                <a16:creationId xmlns:a16="http://schemas.microsoft.com/office/drawing/2014/main" id="{B7821BBE-BE61-4A97-B970-A435E90472D6}"/>
              </a:ext>
            </a:extLst>
          </p:cNvPr>
          <p:cNvSpPr txBox="1"/>
          <p:nvPr/>
        </p:nvSpPr>
        <p:spPr>
          <a:xfrm>
            <a:off x="4051704" y="3438033"/>
            <a:ext cx="2006354" cy="369332"/>
          </a:xfrm>
          <a:prstGeom prst="rect">
            <a:avLst/>
          </a:prstGeom>
          <a:noFill/>
        </p:spPr>
        <p:txBody>
          <a:bodyPr wrap="square" rtlCol="0">
            <a:spAutoFit/>
          </a:bodyPr>
          <a:lstStyle/>
          <a:p>
            <a:r>
              <a:rPr lang="en-IN" u="sng" dirty="0">
                <a:solidFill>
                  <a:schemeClr val="bg2">
                    <a:lumMod val="10000"/>
                  </a:schemeClr>
                </a:solidFill>
              </a:rPr>
              <a:t>LETTERS:</a:t>
            </a:r>
          </a:p>
        </p:txBody>
      </p:sp>
      <p:pic>
        <p:nvPicPr>
          <p:cNvPr id="9" name="Google Shape;186;p21">
            <a:extLst>
              <a:ext uri="{FF2B5EF4-FFF2-40B4-BE49-F238E27FC236}">
                <a16:creationId xmlns:a16="http://schemas.microsoft.com/office/drawing/2014/main" id="{B35CF28A-5744-40ED-A15C-367AE3B5295B}"/>
              </a:ext>
            </a:extLst>
          </p:cNvPr>
          <p:cNvPicPr preferRelativeResize="0"/>
          <p:nvPr/>
        </p:nvPicPr>
        <p:blipFill rotWithShape="1">
          <a:blip r:embed="rId4">
            <a:alphaModFix/>
          </a:blip>
          <a:srcRect t="26131"/>
          <a:stretch/>
        </p:blipFill>
        <p:spPr>
          <a:xfrm>
            <a:off x="380685" y="5498516"/>
            <a:ext cx="2297424" cy="1200329"/>
          </a:xfrm>
          <a:prstGeom prst="rect">
            <a:avLst/>
          </a:prstGeom>
          <a:noFill/>
          <a:ln>
            <a:noFill/>
          </a:ln>
        </p:spPr>
      </p:pic>
      <p:sp>
        <p:nvSpPr>
          <p:cNvPr id="11" name="TextBox 10">
            <a:extLst>
              <a:ext uri="{FF2B5EF4-FFF2-40B4-BE49-F238E27FC236}">
                <a16:creationId xmlns:a16="http://schemas.microsoft.com/office/drawing/2014/main" id="{187B74C1-5310-42B4-8241-ECF5F031AB22}"/>
              </a:ext>
            </a:extLst>
          </p:cNvPr>
          <p:cNvSpPr txBox="1"/>
          <p:nvPr/>
        </p:nvSpPr>
        <p:spPr>
          <a:xfrm>
            <a:off x="490470" y="5062842"/>
            <a:ext cx="2006354" cy="369332"/>
          </a:xfrm>
          <a:prstGeom prst="rect">
            <a:avLst/>
          </a:prstGeom>
          <a:noFill/>
        </p:spPr>
        <p:txBody>
          <a:bodyPr wrap="square" rtlCol="0">
            <a:spAutoFit/>
          </a:bodyPr>
          <a:lstStyle/>
          <a:p>
            <a:r>
              <a:rPr lang="en-IN" u="sng" dirty="0">
                <a:solidFill>
                  <a:schemeClr val="bg2">
                    <a:lumMod val="10000"/>
                  </a:schemeClr>
                </a:solidFill>
              </a:rPr>
              <a:t>NUMBERS:</a:t>
            </a:r>
          </a:p>
        </p:txBody>
      </p:sp>
      <p:sp>
        <p:nvSpPr>
          <p:cNvPr id="12" name="TextBox 11">
            <a:extLst>
              <a:ext uri="{FF2B5EF4-FFF2-40B4-BE49-F238E27FC236}">
                <a16:creationId xmlns:a16="http://schemas.microsoft.com/office/drawing/2014/main" id="{1911FE7A-F7A2-46DB-8B9F-272ED43C36A2}"/>
              </a:ext>
            </a:extLst>
          </p:cNvPr>
          <p:cNvSpPr txBox="1"/>
          <p:nvPr/>
        </p:nvSpPr>
        <p:spPr>
          <a:xfrm>
            <a:off x="2915019" y="5111136"/>
            <a:ext cx="2336484" cy="369332"/>
          </a:xfrm>
          <a:prstGeom prst="rect">
            <a:avLst/>
          </a:prstGeom>
          <a:noFill/>
        </p:spPr>
        <p:txBody>
          <a:bodyPr wrap="square" rtlCol="0">
            <a:spAutoFit/>
          </a:bodyPr>
          <a:lstStyle/>
          <a:p>
            <a:r>
              <a:rPr lang="en-IN" u="sng" dirty="0">
                <a:solidFill>
                  <a:schemeClr val="bg2">
                    <a:lumMod val="10000"/>
                  </a:schemeClr>
                </a:solidFill>
              </a:rPr>
              <a:t>SPECIAL CHARACTERS:</a:t>
            </a:r>
          </a:p>
        </p:txBody>
      </p:sp>
      <p:pic>
        <p:nvPicPr>
          <p:cNvPr id="13" name="Google Shape;185;p21">
            <a:extLst>
              <a:ext uri="{FF2B5EF4-FFF2-40B4-BE49-F238E27FC236}">
                <a16:creationId xmlns:a16="http://schemas.microsoft.com/office/drawing/2014/main" id="{85DD64CF-C1F5-42EA-821F-4078502FAB8A}"/>
              </a:ext>
            </a:extLst>
          </p:cNvPr>
          <p:cNvPicPr preferRelativeResize="0"/>
          <p:nvPr/>
        </p:nvPicPr>
        <p:blipFill>
          <a:blip r:embed="rId5">
            <a:alphaModFix/>
          </a:blip>
          <a:stretch>
            <a:fillRect/>
          </a:stretch>
        </p:blipFill>
        <p:spPr>
          <a:xfrm>
            <a:off x="7262949" y="940527"/>
            <a:ext cx="4618333" cy="4885298"/>
          </a:xfrm>
          <a:prstGeom prst="rect">
            <a:avLst/>
          </a:prstGeom>
          <a:noFill/>
          <a:ln>
            <a:noFill/>
          </a:ln>
        </p:spPr>
      </p:pic>
      <p:grpSp>
        <p:nvGrpSpPr>
          <p:cNvPr id="17" name="Group 16"/>
          <p:cNvGrpSpPr/>
          <p:nvPr/>
        </p:nvGrpSpPr>
        <p:grpSpPr>
          <a:xfrm>
            <a:off x="2996843" y="5676804"/>
            <a:ext cx="3868601" cy="592505"/>
            <a:chOff x="2980563" y="5483309"/>
            <a:chExt cx="3981940" cy="724710"/>
          </a:xfrm>
        </p:grpSpPr>
        <p:pic>
          <p:nvPicPr>
            <p:cNvPr id="10" name="Google Shape;187;p21">
              <a:extLst>
                <a:ext uri="{FF2B5EF4-FFF2-40B4-BE49-F238E27FC236}">
                  <a16:creationId xmlns:a16="http://schemas.microsoft.com/office/drawing/2014/main" id="{D8EB27A0-1182-4E4B-9C5E-E0D6F46EFAB1}"/>
                </a:ext>
              </a:extLst>
            </p:cNvPr>
            <p:cNvPicPr preferRelativeResize="0"/>
            <p:nvPr/>
          </p:nvPicPr>
          <p:blipFill rotWithShape="1">
            <a:blip r:embed="rId6">
              <a:alphaModFix/>
            </a:blip>
            <a:srcRect t="3751" b="44672"/>
            <a:stretch/>
          </p:blipFill>
          <p:spPr>
            <a:xfrm>
              <a:off x="2980563" y="5483309"/>
              <a:ext cx="2555970" cy="669297"/>
            </a:xfrm>
            <a:prstGeom prst="rect">
              <a:avLst/>
            </a:prstGeom>
            <a:noFill/>
            <a:ln>
              <a:noFill/>
            </a:ln>
          </p:spPr>
        </p:pic>
        <p:pic>
          <p:nvPicPr>
            <p:cNvPr id="16" name="Google Shape;187;p21">
              <a:extLst>
                <a:ext uri="{FF2B5EF4-FFF2-40B4-BE49-F238E27FC236}">
                  <a16:creationId xmlns:a16="http://schemas.microsoft.com/office/drawing/2014/main" id="{D8EB27A0-1182-4E4B-9C5E-E0D6F46EFAB1}"/>
                </a:ext>
              </a:extLst>
            </p:cNvPr>
            <p:cNvPicPr preferRelativeResize="0"/>
            <p:nvPr/>
          </p:nvPicPr>
          <p:blipFill rotWithShape="1">
            <a:blip r:embed="rId6">
              <a:alphaModFix/>
            </a:blip>
            <a:srcRect t="52064" r="42328" b="-2640"/>
            <a:stretch/>
          </p:blipFill>
          <p:spPr>
            <a:xfrm>
              <a:off x="5488413" y="5551714"/>
              <a:ext cx="1474090" cy="656305"/>
            </a:xfrm>
            <a:prstGeom prst="rect">
              <a:avLst/>
            </a:prstGeom>
            <a:noFill/>
            <a:ln>
              <a:noFill/>
            </a:ln>
          </p:spPr>
        </p:pic>
      </p:grpSp>
    </p:spTree>
    <p:extLst>
      <p:ext uri="{BB962C8B-B14F-4D97-AF65-F5344CB8AC3E}">
        <p14:creationId xmlns:p14="http://schemas.microsoft.com/office/powerpoint/2010/main" val="327430924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1423</TotalTime>
  <Words>1589</Words>
  <Application>Microsoft Office PowerPoint</Application>
  <PresentationFormat>Widescreen</PresentationFormat>
  <Paragraphs>243</Paragraphs>
  <Slides>39</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Arial</vt:lpstr>
      <vt:lpstr>Arial Narrow</vt:lpstr>
      <vt:lpstr>Calibri</vt:lpstr>
      <vt:lpstr>Calibri Light</vt:lpstr>
      <vt:lpstr>Eras Light ITC</vt:lpstr>
      <vt:lpstr>Impact</vt:lpstr>
      <vt:lpstr>Lato</vt:lpstr>
      <vt:lpstr>Montserrat</vt:lpstr>
      <vt:lpstr>Nunito</vt:lpstr>
      <vt:lpstr>Playfair Display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V -Pawk</cp:lastModifiedBy>
  <cp:revision>94</cp:revision>
  <dcterms:created xsi:type="dcterms:W3CDTF">2020-05-24T06:16:32Z</dcterms:created>
  <dcterms:modified xsi:type="dcterms:W3CDTF">2020-05-27T15:37:51Z</dcterms:modified>
</cp:coreProperties>
</file>